
<file path=[Content_Types].xml><?xml version="1.0" encoding="utf-8"?>
<Types xmlns="http://schemas.openxmlformats.org/package/2006/content-types">
  <Default Extension="png" ContentType="image/png"/>
  <Default Extension="emf" ContentType="image/x-emf"/>
  <Default Extension="rels" ContentType="application/vnd.openxmlformats-package.relationships+xml"/>
  <Default Extension="xml" ContentType="application/xml"/>
  <Default Extension="xlsx" ContentType="application/vnd.openxmlformats-officedocument.spreadsheetml.sheet"/>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notesSlides/notesSlide1.xml" ContentType="application/vnd.openxmlformats-officedocument.presentationml.notesSlide+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notesSlides/notesSlide2.xml" ContentType="application/vnd.openxmlformats-officedocument.presentationml.notesSlide+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notesSlides/notesSlide3.xml" ContentType="application/vnd.openxmlformats-officedocument.presentationml.notesSlide+xml"/>
  <Override PartName="/ppt/tags/tag19.xml" ContentType="application/vnd.openxmlformats-officedocument.presentationml.tags+xml"/>
  <Override PartName="/ppt/tags/tag20.xml" ContentType="application/vnd.openxmlformats-officedocument.presentationml.tags+xml"/>
  <Override PartName="/ppt/notesSlides/notesSlide4.xml" ContentType="application/vnd.openxmlformats-officedocument.presentationml.notesSlide+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ags/tag30.xml" ContentType="application/vnd.openxmlformats-officedocument.presentationml.tags+xml"/>
  <Override PartName="/ppt/tags/tag31.xml" ContentType="application/vnd.openxmlformats-officedocument.presentationml.tags+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notesSlides/notesSlide7.xml" ContentType="application/vnd.openxmlformats-officedocument.presentationml.notesSlide+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comments/comment1.xml" ContentType="application/vnd.openxmlformats-officedocument.presentationml.comment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60" r:id="rId4"/>
    <p:sldMasterId id="2147483682" r:id="rId5"/>
  </p:sldMasterIdLst>
  <p:notesMasterIdLst>
    <p:notesMasterId r:id="rId49"/>
  </p:notesMasterIdLst>
  <p:handoutMasterIdLst>
    <p:handoutMasterId r:id="rId50"/>
  </p:handoutMasterIdLst>
  <p:sldIdLst>
    <p:sldId id="261" r:id="rId6"/>
    <p:sldId id="260" r:id="rId7"/>
    <p:sldId id="341" r:id="rId8"/>
    <p:sldId id="339" r:id="rId9"/>
    <p:sldId id="340" r:id="rId10"/>
    <p:sldId id="258" r:id="rId11"/>
    <p:sldId id="344" r:id="rId12"/>
    <p:sldId id="383" r:id="rId13"/>
    <p:sldId id="345" r:id="rId14"/>
    <p:sldId id="346" r:id="rId15"/>
    <p:sldId id="287" r:id="rId16"/>
    <p:sldId id="348" r:id="rId17"/>
    <p:sldId id="384" r:id="rId18"/>
    <p:sldId id="302" r:id="rId19"/>
    <p:sldId id="295" r:id="rId20"/>
    <p:sldId id="320" r:id="rId21"/>
    <p:sldId id="349" r:id="rId22"/>
    <p:sldId id="262" r:id="rId23"/>
    <p:sldId id="324" r:id="rId24"/>
    <p:sldId id="365" r:id="rId25"/>
    <p:sldId id="366" r:id="rId26"/>
    <p:sldId id="333" r:id="rId27"/>
    <p:sldId id="294" r:id="rId28"/>
    <p:sldId id="367" r:id="rId29"/>
    <p:sldId id="368" r:id="rId30"/>
    <p:sldId id="369" r:id="rId31"/>
    <p:sldId id="289" r:id="rId32"/>
    <p:sldId id="370" r:id="rId33"/>
    <p:sldId id="313" r:id="rId34"/>
    <p:sldId id="371" r:id="rId35"/>
    <p:sldId id="372" r:id="rId36"/>
    <p:sldId id="286" r:id="rId37"/>
    <p:sldId id="373" r:id="rId38"/>
    <p:sldId id="374" r:id="rId39"/>
    <p:sldId id="375" r:id="rId40"/>
    <p:sldId id="271" r:id="rId41"/>
    <p:sldId id="376" r:id="rId42"/>
    <p:sldId id="331" r:id="rId43"/>
    <p:sldId id="377" r:id="rId44"/>
    <p:sldId id="279" r:id="rId45"/>
    <p:sldId id="378" r:id="rId46"/>
    <p:sldId id="379" r:id="rId47"/>
    <p:sldId id="380" r:id="rId48"/>
  </p:sldIdLst>
  <p:sldSz cx="9144000" cy="6858000" type="screen4x3"/>
  <p:notesSz cx="6799263" cy="9929813"/>
  <p:defaultText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128">
          <p15:clr>
            <a:srgbClr val="A4A3A4"/>
          </p15:clr>
        </p15:guide>
        <p15:guide id="2" pos="2142">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Virginie Hoareau" initials="VH" lastIdx="1" clrIdx="0"/>
  <p:cmAuthor id="1" name="Micheau" initials="DS-JM" lastIdx="4" clrIdx="1"/>
  <p:cmAuthor id="2" name="DESPRAT Diane" initials="DD" lastIdx="9" clrIdx="2">
    <p:extLst>
      <p:ext uri="{19B8F6BF-5375-455C-9EA6-DF929625EA0E}">
        <p15:presenceInfo xmlns:p15="http://schemas.microsoft.com/office/powerpoint/2012/main" userId="S-1-5-21-73586283-1343024091-725345543-18247" providerId="AD"/>
      </p:ext>
    </p:extLst>
  </p:cmAuthor>
  <p:cmAuthor id="3" name="PARDO Elisa" initials="PE" lastIdx="1" clrIdx="3">
    <p:extLst>
      <p:ext uri="{19B8F6BF-5375-455C-9EA6-DF929625EA0E}">
        <p15:presenceInfo xmlns:p15="http://schemas.microsoft.com/office/powerpoint/2012/main" userId="S-1-5-21-73586283-1343024091-725345543-18168" providerId="AD"/>
      </p:ext>
    </p:extLst>
  </p:cmAuthor>
  <p:cmAuthor id="4" name="BOISSON-COHEN Marine" initials="BM" lastIdx="1" clrIdx="4">
    <p:extLst>
      <p:ext uri="{19B8F6BF-5375-455C-9EA6-DF929625EA0E}">
        <p15:presenceInfo xmlns:p15="http://schemas.microsoft.com/office/powerpoint/2012/main" userId="S-1-5-21-73586283-1343024091-725345543-12968"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5AAB45"/>
    <a:srgbClr val="62954A"/>
    <a:srgbClr val="004A00"/>
    <a:srgbClr val="2E7FA1"/>
    <a:srgbClr val="DF3603"/>
    <a:srgbClr val="EE0700"/>
    <a:srgbClr val="6CB643"/>
    <a:srgbClr val="FF4AFF"/>
    <a:srgbClr val="DA1D5B"/>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Style moyen 2 - Accentuation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3296810-A885-4BE3-A3E7-6D5BEEA58F35}" styleName="Style moyen 2 - Accentuation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73A0DAA-6AF3-43AB-8588-CEC1D06C72B9}" styleName="Style moye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EB344D84-9AFB-497E-A393-DC336BA19D2E}" styleName="Style moyen 3 - Accentuation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7E9639D4-E3E2-4D34-9284-5A2195B3D0D7}" styleName="Style clair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456" autoAdjust="0"/>
    <p:restoredTop sz="94291" autoAdjust="0"/>
  </p:normalViewPr>
  <p:slideViewPr>
    <p:cSldViewPr snapToGrid="0" snapToObjects="1">
      <p:cViewPr varScale="1">
        <p:scale>
          <a:sx n="67" d="100"/>
          <a:sy n="67" d="100"/>
        </p:scale>
        <p:origin x="828" y="78"/>
      </p:cViewPr>
      <p:guideLst>
        <p:guide orient="horz" pos="2160"/>
        <p:guide pos="2880"/>
      </p:guideLst>
    </p:cSldViewPr>
  </p:slideViewPr>
  <p:notesTextViewPr>
    <p:cViewPr>
      <p:scale>
        <a:sx n="100" d="100"/>
        <a:sy n="100" d="100"/>
      </p:scale>
      <p:origin x="0" y="0"/>
    </p:cViewPr>
  </p:notesTextViewPr>
  <p:notesViewPr>
    <p:cSldViewPr snapToGrid="0" snapToObjects="1">
      <p:cViewPr varScale="1">
        <p:scale>
          <a:sx n="57" d="100"/>
          <a:sy n="57" d="100"/>
        </p:scale>
        <p:origin x="-2741" y="-86"/>
      </p:cViewPr>
      <p:guideLst>
        <p:guide orient="horz" pos="3128"/>
        <p:guide pos="2142"/>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handoutMaster" Target="handoutMasters/handoutMaster1.xml"/><Relationship Id="rId55" Type="http://schemas.openxmlformats.org/officeDocument/2006/relationships/tableStyles" Target="tableStyles.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viewProps" Target="viewProps.xml"/><Relationship Id="rId5" Type="http://schemas.openxmlformats.org/officeDocument/2006/relationships/slideMaster" Target="slideMasters/slideMaster2.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8" Type="http://schemas.openxmlformats.org/officeDocument/2006/relationships/slide" Target="slides/slide3.xml"/><Relationship Id="rId51" Type="http://schemas.openxmlformats.org/officeDocument/2006/relationships/commentAuthors" Target="commentAuthors.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5"/>
    </mc:Choice>
    <mc:Fallback>
      <c:style val="5"/>
    </mc:Fallback>
  </mc:AlternateContent>
  <c:chart>
    <c:autoTitleDeleted val="1"/>
    <c:plotArea>
      <c:layout/>
      <c:barChart>
        <c:barDir val="col"/>
        <c:grouping val="clustered"/>
        <c:varyColors val="0"/>
        <c:ser>
          <c:idx val="0"/>
          <c:order val="0"/>
          <c:tx>
            <c:strRef>
              <c:f>Feuil1!$B$1</c:f>
              <c:strCache>
                <c:ptCount val="1"/>
                <c:pt idx="0">
                  <c:v>niveau de qualité</c:v>
                </c:pt>
              </c:strCache>
            </c:strRef>
          </c:tx>
          <c:spPr>
            <a:pattFill prst="narHorz">
              <a:fgClr>
                <a:schemeClr val="accent3"/>
              </a:fgClr>
              <a:bgClr>
                <a:schemeClr val="accent3">
                  <a:lumMod val="20000"/>
                  <a:lumOff val="80000"/>
                </a:schemeClr>
              </a:bgClr>
            </a:pattFill>
            <a:ln>
              <a:noFill/>
            </a:ln>
            <a:effectLst>
              <a:innerShdw blurRad="114300">
                <a:schemeClr val="accent3"/>
              </a:innerShdw>
            </a:effectLst>
          </c:spPr>
          <c:invertIfNegative val="0"/>
          <c:dLbls>
            <c:delete val="1"/>
          </c:dLbls>
          <c:cat>
            <c:numRef>
              <c:f>Feuil1!$A$2:$A$5</c:f>
              <c:numCache>
                <c:formatCode>General</c:formatCode>
                <c:ptCount val="4"/>
              </c:numCache>
            </c:numRef>
          </c:cat>
          <c:val>
            <c:numRef>
              <c:f>Feuil1!$B$2:$B$5</c:f>
              <c:numCache>
                <c:formatCode>General</c:formatCode>
                <c:ptCount val="4"/>
                <c:pt idx="0">
                  <c:v>2</c:v>
                </c:pt>
                <c:pt idx="1">
                  <c:v>3</c:v>
                </c:pt>
                <c:pt idx="2">
                  <c:v>4</c:v>
                </c:pt>
                <c:pt idx="3">
                  <c:v>5</c:v>
                </c:pt>
              </c:numCache>
            </c:numRef>
          </c:val>
          <c:extLst>
            <c:ext xmlns:c16="http://schemas.microsoft.com/office/drawing/2014/chart" uri="{C3380CC4-5D6E-409C-BE32-E72D297353CC}">
              <c16:uniqueId val="{00000000-3D8A-4DCB-8944-ADDFB3FBD0F8}"/>
            </c:ext>
          </c:extLst>
        </c:ser>
        <c:dLbls>
          <c:showLegendKey val="0"/>
          <c:showVal val="1"/>
          <c:showCatName val="0"/>
          <c:showSerName val="0"/>
          <c:showPercent val="0"/>
          <c:showBubbleSize val="0"/>
        </c:dLbls>
        <c:gapWidth val="75"/>
        <c:axId val="216903376"/>
        <c:axId val="229971184"/>
      </c:barChart>
      <c:catAx>
        <c:axId val="216903376"/>
        <c:scaling>
          <c:orientation val="minMax"/>
        </c:scaling>
        <c:delete val="0"/>
        <c:axPos val="b"/>
        <c:numFmt formatCode="General" sourceLinked="1"/>
        <c:majorTickMark val="none"/>
        <c:minorTickMark val="none"/>
        <c:tickLblPos val="nextTo"/>
        <c:spPr>
          <a:noFill/>
          <a:ln w="19050" cap="flat" cmpd="sng" algn="ctr">
            <a:solidFill>
              <a:schemeClr val="tx1">
                <a:lumMod val="25000"/>
                <a:lumOff val="7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fr-FR"/>
          </a:p>
        </c:txPr>
        <c:crossAx val="229971184"/>
        <c:crosses val="autoZero"/>
        <c:auto val="1"/>
        <c:lblAlgn val="ctr"/>
        <c:lblOffset val="100"/>
        <c:noMultiLvlLbl val="0"/>
      </c:catAx>
      <c:valAx>
        <c:axId val="229971184"/>
        <c:scaling>
          <c:orientation val="minMax"/>
        </c:scaling>
        <c:delete val="1"/>
        <c:axPos val="l"/>
        <c:numFmt formatCode="General" sourceLinked="1"/>
        <c:majorTickMark val="none"/>
        <c:minorTickMark val="none"/>
        <c:tickLblPos val="nextTo"/>
        <c:crossAx val="21690337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fr-FR"/>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fr-FR"/>
    </a:p>
  </c:txPr>
  <c:externalData r:id="rId3">
    <c:autoUpdate val="0"/>
  </c:externalData>
</c:chartSpace>
</file>

<file path=ppt/charts/colors1.xml><?xml version="1.0" encoding="utf-8"?>
<cs:colorStyle xmlns:cs="http://schemas.microsoft.com/office/drawing/2012/chartStyle" xmlns:a="http://schemas.openxmlformats.org/drawingml/2006/main" meth="withinLinear" id="16">
  <a:schemeClr val="accent3"/>
</cs:colorStyle>
</file>

<file path=ppt/charts/style1.xml><?xml version="1.0" encoding="utf-8"?>
<cs:chartStyle xmlns:cs="http://schemas.microsoft.com/office/drawing/2012/chartStyle" xmlns:a="http://schemas.openxmlformats.org/drawingml/2006/main" id="203">
  <cs:axisTitle>
    <cs:lnRef idx="0"/>
    <cs:fillRef idx="0"/>
    <cs:effectRef idx="0"/>
    <cs:fontRef idx="minor">
      <a:schemeClr val="tx1">
        <a:lumMod val="65000"/>
        <a:lumOff val="35000"/>
      </a:schemeClr>
    </cs:fontRef>
    <cs:defRPr sz="1197" b="1" kern="1200"/>
  </cs:axisTitle>
  <cs:categoryAxis>
    <cs:lnRef idx="0"/>
    <cs:fillRef idx="0"/>
    <cs:effectRef idx="0"/>
    <cs:fontRef idx="minor">
      <a:schemeClr val="tx1">
        <a:lumMod val="65000"/>
        <a:lumOff val="35000"/>
      </a:schemeClr>
    </cs:fontRef>
    <cs:spPr>
      <a:ln w="19050" cap="flat" cmpd="sng" algn="ctr">
        <a:solidFill>
          <a:schemeClr val="tx1">
            <a:lumMod val="25000"/>
            <a:lumOff val="75000"/>
          </a:schemeClr>
        </a:solidFill>
        <a:round/>
      </a:ln>
    </cs:spPr>
    <cs:defRPr sz="1197"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styleClr val="auto"/>
    </cs:effectRef>
    <cs:fontRef idx="minor">
      <a:schemeClr val="dk1"/>
    </cs:fontRef>
    <cs:spPr>
      <a:pattFill prst="narHorz">
        <a:fgClr>
          <a:schemeClr val="phClr"/>
        </a:fgClr>
        <a:bgClr>
          <a:schemeClr val="phClr">
            <a:lumMod val="20000"/>
            <a:lumOff val="80000"/>
          </a:schemeClr>
        </a:bgClr>
      </a:pattFill>
      <a:effectLst>
        <a:innerShdw blurRad="114300">
          <a:schemeClr val="phClr"/>
        </a:innerShdw>
      </a:effectLst>
    </cs:spPr>
  </cs:dataPoint>
  <cs:dataPoint3D>
    <cs:lnRef idx="0"/>
    <cs:fillRef idx="0">
      <cs:styleClr val="auto"/>
    </cs:fillRef>
    <cs:effectRef idx="0"/>
    <cs:fontRef idx="minor">
      <a:schemeClr val="dk1"/>
    </cs:fontRef>
    <cs:spPr>
      <a:pattFill prst="narHorz">
        <a:fgClr>
          <a:schemeClr val="phClr"/>
        </a:fgClr>
        <a:bgClr>
          <a:schemeClr val="phClr">
            <a:lumMod val="20000"/>
            <a:lumOff val="80000"/>
          </a:schemeClr>
        </a:bgClr>
      </a:pattFill>
      <a:effectLst>
        <a:innerShdw blurRad="114300">
          <a:schemeClr val="phClr"/>
        </a:innerShdw>
      </a:effectLst>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35000"/>
            <a:lumOff val="65000"/>
          </a:schemeClr>
        </a:solidFill>
        <a:round/>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a:solidFill>
          <a:schemeClr val="tx1">
            <a:lumMod val="15000"/>
            <a:lumOff val="85000"/>
          </a:schemeClr>
        </a:solidFill>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35000"/>
            <a:lumOff val="65000"/>
          </a:schemeClr>
        </a:solidFill>
        <a:round/>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50000"/>
        <a:lumOff val="50000"/>
      </a:schemeClr>
    </cs:fontRef>
    <cs:defRPr sz="2200" b="1" kern="1200" cap="all" spc="15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dk1"/>
    </cs:fontRef>
  </cs:wall>
</cs:chartStyle>
</file>

<file path=ppt/comments/comment1.xml><?xml version="1.0" encoding="utf-8"?>
<p:cmLst xmlns:a="http://schemas.openxmlformats.org/drawingml/2006/main" xmlns:r="http://schemas.openxmlformats.org/officeDocument/2006/relationships" xmlns:p="http://schemas.openxmlformats.org/presentationml/2006/main">
  <p:cm authorId="4" dt="2022-11-07T15:38:30.387" idx="1">
    <p:pos x="2843" y="2706"/>
    <p:text>Créer le formulaire</p:text>
    <p:extLst>
      <p:ext uri="{C676402C-5697-4E1C-873F-D02D1690AC5C}">
        <p15:threadingInfo xmlns:p15="http://schemas.microsoft.com/office/powerpoint/2012/main" timeZoneBias="-60"/>
      </p:ext>
    </p:extLst>
  </p:cm>
</p:cmLst>
</file>

<file path=ppt/diagrams/colors1.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3_1">
  <dgm:title val=""/>
  <dgm:desc val=""/>
  <dgm:catLst>
    <dgm:cat type="accent3" pri="11100"/>
  </dgm:catLst>
  <dgm:styleLbl name="node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3">
        <a:shade val="80000"/>
      </a:schemeClr>
    </dgm:linClrLst>
    <dgm:effectClrLst/>
    <dgm:txLinClrLst/>
    <dgm:txFillClrLst/>
    <dgm:txEffectClrLst/>
  </dgm:styleLbl>
  <dgm:styleLbl name="node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f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align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b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dgm:txEffectClrLst/>
  </dgm:styleLbl>
  <dgm:styleLbl name="parChTrans2D2">
    <dgm:fillClrLst meth="repeat">
      <a:schemeClr val="accent3"/>
    </dgm:fillClrLst>
    <dgm:linClrLst meth="repeat">
      <a:schemeClr val="accent3"/>
    </dgm:linClrLst>
    <dgm:effectClrLst/>
    <dgm:txLinClrLst/>
    <dgm:txFillClrLst/>
    <dgm:txEffectClrLst/>
  </dgm:styleLbl>
  <dgm:styleLbl name="parChTrans2D3">
    <dgm:fillClrLst meth="repeat">
      <a:schemeClr val="accent3"/>
    </dgm:fillClrLst>
    <dgm:linClrLst meth="repeat">
      <a:schemeClr val="accent3"/>
    </dgm:linClrLst>
    <dgm:effectClrLst/>
    <dgm:txLinClrLst/>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con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align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trAlignAcc1">
    <dgm:fillClrLst meth="repeat">
      <a:schemeClr val="accent3">
        <a:alpha val="40000"/>
        <a:tint val="40000"/>
      </a:schemeClr>
    </dgm:fillClrLst>
    <dgm:linClrLst meth="repeat">
      <a:schemeClr val="accent3"/>
    </dgm:linClrLst>
    <dgm:effectClrLst/>
    <dgm:txLinClrLst/>
    <dgm:txFillClrLst meth="repeat">
      <a:schemeClr val="dk1"/>
    </dgm:txFillClrLst>
    <dgm:txEffectClrLst/>
  </dgm:styleLbl>
  <dgm:styleLbl name="b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fgAcc0">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2">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3">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4">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042F870-BC3C-4C34-B68E-EE80DCE27E36}" type="doc">
      <dgm:prSet loTypeId="urn:microsoft.com/office/officeart/2005/8/layout/radial6" loCatId="cycle" qsTypeId="urn:microsoft.com/office/officeart/2005/8/quickstyle/simple1" qsCatId="simple" csTypeId="urn:microsoft.com/office/officeart/2005/8/colors/accent0_1" csCatId="mainScheme" phldr="1"/>
      <dgm:spPr/>
      <dgm:t>
        <a:bodyPr/>
        <a:lstStyle/>
        <a:p>
          <a:endParaRPr lang="fr-FR"/>
        </a:p>
      </dgm:t>
    </dgm:pt>
    <dgm:pt modelId="{F2D3899F-66FA-4F86-BAC6-9A26F3634A54}">
      <dgm:prSet phldrT="[Texte]"/>
      <dgm:spPr>
        <a:solidFill>
          <a:schemeClr val="accent3">
            <a:lumMod val="40000"/>
            <a:lumOff val="60000"/>
          </a:schemeClr>
        </a:solidFill>
      </dgm:spPr>
      <dgm:t>
        <a:bodyPr/>
        <a:lstStyle/>
        <a:p>
          <a:r>
            <a:rPr lang="fr-FR" dirty="0"/>
            <a:t>Qualité de service</a:t>
          </a:r>
        </a:p>
      </dgm:t>
    </dgm:pt>
    <dgm:pt modelId="{84AF1CF9-09E6-432D-802E-B7E9CFE4AD91}" type="parTrans" cxnId="{C45B62B8-6550-427E-86AD-688E5799EE04}">
      <dgm:prSet/>
      <dgm:spPr/>
      <dgm:t>
        <a:bodyPr/>
        <a:lstStyle/>
        <a:p>
          <a:endParaRPr lang="fr-FR"/>
        </a:p>
      </dgm:t>
    </dgm:pt>
    <dgm:pt modelId="{28DDC0D8-BBE9-4713-8FD3-EF632878B924}" type="sibTrans" cxnId="{C45B62B8-6550-427E-86AD-688E5799EE04}">
      <dgm:prSet/>
      <dgm:spPr/>
      <dgm:t>
        <a:bodyPr/>
        <a:lstStyle/>
        <a:p>
          <a:endParaRPr lang="fr-FR"/>
        </a:p>
      </dgm:t>
    </dgm:pt>
    <dgm:pt modelId="{4C40344E-04A0-4EE4-9C74-B9F7188C91DE}">
      <dgm:prSet phldrT="[Texte]" custT="1"/>
      <dgm:spPr/>
      <dgm:t>
        <a:bodyPr/>
        <a:lstStyle/>
        <a:p>
          <a:r>
            <a:rPr lang="fr-FR" sz="1200" dirty="0"/>
            <a:t>personnes</a:t>
          </a:r>
        </a:p>
      </dgm:t>
    </dgm:pt>
    <dgm:pt modelId="{23FF846F-40EE-4BE0-AEFB-7E90AAA2DE7A}" type="parTrans" cxnId="{84273EFB-1ADE-491D-AC08-346BA05AFCDE}">
      <dgm:prSet/>
      <dgm:spPr/>
      <dgm:t>
        <a:bodyPr/>
        <a:lstStyle/>
        <a:p>
          <a:endParaRPr lang="fr-FR"/>
        </a:p>
      </dgm:t>
    </dgm:pt>
    <dgm:pt modelId="{C7535B87-DFDC-4AD5-B314-B80FDCCB0E1E}" type="sibTrans" cxnId="{84273EFB-1ADE-491D-AC08-346BA05AFCDE}">
      <dgm:prSet/>
      <dgm:spPr>
        <a:solidFill>
          <a:schemeClr val="accent3">
            <a:lumMod val="75000"/>
          </a:schemeClr>
        </a:solidFill>
      </dgm:spPr>
      <dgm:t>
        <a:bodyPr/>
        <a:lstStyle/>
        <a:p>
          <a:endParaRPr lang="fr-FR"/>
        </a:p>
      </dgm:t>
    </dgm:pt>
    <dgm:pt modelId="{E6AEB366-F6B9-4C60-9AE9-BCD2D07ABCD3}">
      <dgm:prSet phldrT="[Texte]" custT="1"/>
      <dgm:spPr/>
      <dgm:t>
        <a:bodyPr/>
        <a:lstStyle/>
        <a:p>
          <a:r>
            <a:rPr lang="fr-FR" sz="1100" dirty="0"/>
            <a:t>professionnels</a:t>
          </a:r>
        </a:p>
      </dgm:t>
    </dgm:pt>
    <dgm:pt modelId="{B001A899-BD8B-4AD9-B819-B0F74A3F5E4F}" type="parTrans" cxnId="{657BAE49-86FC-4A91-86F4-1093F96FD76F}">
      <dgm:prSet/>
      <dgm:spPr/>
      <dgm:t>
        <a:bodyPr/>
        <a:lstStyle/>
        <a:p>
          <a:endParaRPr lang="fr-FR"/>
        </a:p>
      </dgm:t>
    </dgm:pt>
    <dgm:pt modelId="{2722E721-FC84-46F2-8B68-F28264B64952}" type="sibTrans" cxnId="{657BAE49-86FC-4A91-86F4-1093F96FD76F}">
      <dgm:prSet/>
      <dgm:spPr>
        <a:solidFill>
          <a:schemeClr val="accent3">
            <a:lumMod val="75000"/>
          </a:schemeClr>
        </a:solidFill>
      </dgm:spPr>
      <dgm:t>
        <a:bodyPr/>
        <a:lstStyle/>
        <a:p>
          <a:endParaRPr lang="fr-FR"/>
        </a:p>
      </dgm:t>
    </dgm:pt>
    <dgm:pt modelId="{B98237D5-9FF9-4612-B4DA-00B9EA4724B4}">
      <dgm:prSet phldrT="[Texte]" custT="1"/>
      <dgm:spPr/>
      <dgm:t>
        <a:bodyPr/>
        <a:lstStyle/>
        <a:p>
          <a:r>
            <a:rPr lang="fr-FR" sz="1200" dirty="0"/>
            <a:t>aidants</a:t>
          </a:r>
        </a:p>
      </dgm:t>
    </dgm:pt>
    <dgm:pt modelId="{60214D3A-55B2-40E2-8FAF-F2C9ED58BF71}" type="parTrans" cxnId="{830BC6BD-B37B-4AD3-AA65-36C435E63BA2}">
      <dgm:prSet/>
      <dgm:spPr/>
      <dgm:t>
        <a:bodyPr/>
        <a:lstStyle/>
        <a:p>
          <a:endParaRPr lang="fr-FR"/>
        </a:p>
      </dgm:t>
    </dgm:pt>
    <dgm:pt modelId="{CF6C0778-43E7-4C2D-B401-620473C0D6F3}" type="sibTrans" cxnId="{830BC6BD-B37B-4AD3-AA65-36C435E63BA2}">
      <dgm:prSet/>
      <dgm:spPr>
        <a:solidFill>
          <a:schemeClr val="accent3">
            <a:lumMod val="75000"/>
          </a:schemeClr>
        </a:solidFill>
      </dgm:spPr>
      <dgm:t>
        <a:bodyPr/>
        <a:lstStyle/>
        <a:p>
          <a:endParaRPr lang="fr-FR"/>
        </a:p>
      </dgm:t>
    </dgm:pt>
    <dgm:pt modelId="{FB3A06F6-4676-4CB6-8E1A-B79CB8C9D65B}" type="pres">
      <dgm:prSet presAssocID="{7042F870-BC3C-4C34-B68E-EE80DCE27E36}" presName="Name0" presStyleCnt="0">
        <dgm:presLayoutVars>
          <dgm:chMax val="1"/>
          <dgm:dir/>
          <dgm:animLvl val="ctr"/>
          <dgm:resizeHandles val="exact"/>
        </dgm:presLayoutVars>
      </dgm:prSet>
      <dgm:spPr/>
    </dgm:pt>
    <dgm:pt modelId="{3183342A-CE1A-40B2-BF6A-59A31C2D9549}" type="pres">
      <dgm:prSet presAssocID="{F2D3899F-66FA-4F86-BAC6-9A26F3634A54}" presName="centerShape" presStyleLbl="node0" presStyleIdx="0" presStyleCnt="1"/>
      <dgm:spPr/>
    </dgm:pt>
    <dgm:pt modelId="{887699F3-7D02-41CE-BF43-E4910CB06102}" type="pres">
      <dgm:prSet presAssocID="{4C40344E-04A0-4EE4-9C74-B9F7188C91DE}" presName="node" presStyleLbl="node1" presStyleIdx="0" presStyleCnt="3" custScaleX="107165" custRadScaleRad="98485" custRadScaleInc="0">
        <dgm:presLayoutVars>
          <dgm:bulletEnabled val="1"/>
        </dgm:presLayoutVars>
      </dgm:prSet>
      <dgm:spPr/>
    </dgm:pt>
    <dgm:pt modelId="{FB59228A-CF8A-490D-BD88-E64F5AE258BF}" type="pres">
      <dgm:prSet presAssocID="{4C40344E-04A0-4EE4-9C74-B9F7188C91DE}" presName="dummy" presStyleCnt="0"/>
      <dgm:spPr/>
    </dgm:pt>
    <dgm:pt modelId="{3C9E7090-1B44-4A8A-8E07-BE74092A8FB9}" type="pres">
      <dgm:prSet presAssocID="{C7535B87-DFDC-4AD5-B314-B80FDCCB0E1E}" presName="sibTrans" presStyleLbl="sibTrans2D1" presStyleIdx="0" presStyleCnt="3" custLinFactNeighborX="656" custLinFactNeighborY="-1395"/>
      <dgm:spPr/>
    </dgm:pt>
    <dgm:pt modelId="{A588CBDB-5A2C-406D-A639-AD3DA2A9E74D}" type="pres">
      <dgm:prSet presAssocID="{E6AEB366-F6B9-4C60-9AE9-BCD2D07ABCD3}" presName="node" presStyleLbl="node1" presStyleIdx="1" presStyleCnt="3">
        <dgm:presLayoutVars>
          <dgm:bulletEnabled val="1"/>
        </dgm:presLayoutVars>
      </dgm:prSet>
      <dgm:spPr/>
    </dgm:pt>
    <dgm:pt modelId="{F2FC9B2C-22C5-4FE2-9BFA-1318BD3F841A}" type="pres">
      <dgm:prSet presAssocID="{E6AEB366-F6B9-4C60-9AE9-BCD2D07ABCD3}" presName="dummy" presStyleCnt="0"/>
      <dgm:spPr/>
    </dgm:pt>
    <dgm:pt modelId="{E22897F6-64B6-4379-801C-9B80970E4E7C}" type="pres">
      <dgm:prSet presAssocID="{2722E721-FC84-46F2-8B68-F28264B64952}" presName="sibTrans" presStyleLbl="sibTrans2D1" presStyleIdx="1" presStyleCnt="3"/>
      <dgm:spPr/>
    </dgm:pt>
    <dgm:pt modelId="{72165ECA-8406-4F93-926D-B8FEA08173C8}" type="pres">
      <dgm:prSet presAssocID="{B98237D5-9FF9-4612-B4DA-00B9EA4724B4}" presName="node" presStyleLbl="node1" presStyleIdx="2" presStyleCnt="3">
        <dgm:presLayoutVars>
          <dgm:bulletEnabled val="1"/>
        </dgm:presLayoutVars>
      </dgm:prSet>
      <dgm:spPr/>
    </dgm:pt>
    <dgm:pt modelId="{8AC6DD47-BDA5-408B-A046-7E3207898EDA}" type="pres">
      <dgm:prSet presAssocID="{B98237D5-9FF9-4612-B4DA-00B9EA4724B4}" presName="dummy" presStyleCnt="0"/>
      <dgm:spPr/>
    </dgm:pt>
    <dgm:pt modelId="{923F3546-4BDF-4270-AC3A-03740AB4469F}" type="pres">
      <dgm:prSet presAssocID="{CF6C0778-43E7-4C2D-B401-620473C0D6F3}" presName="sibTrans" presStyleLbl="sibTrans2D1" presStyleIdx="2" presStyleCnt="3"/>
      <dgm:spPr/>
    </dgm:pt>
  </dgm:ptLst>
  <dgm:cxnLst>
    <dgm:cxn modelId="{1576C811-947F-47C1-8238-500729F0172C}" type="presOf" srcId="{4C40344E-04A0-4EE4-9C74-B9F7188C91DE}" destId="{887699F3-7D02-41CE-BF43-E4910CB06102}" srcOrd="0" destOrd="0" presId="urn:microsoft.com/office/officeart/2005/8/layout/radial6"/>
    <dgm:cxn modelId="{8241391C-EC78-41C9-B7E3-DFC6C543436C}" type="presOf" srcId="{E6AEB366-F6B9-4C60-9AE9-BCD2D07ABCD3}" destId="{A588CBDB-5A2C-406D-A639-AD3DA2A9E74D}" srcOrd="0" destOrd="0" presId="urn:microsoft.com/office/officeart/2005/8/layout/radial6"/>
    <dgm:cxn modelId="{00090E1E-EA45-4382-9FC4-9F3CB7E5C65A}" type="presOf" srcId="{7042F870-BC3C-4C34-B68E-EE80DCE27E36}" destId="{FB3A06F6-4676-4CB6-8E1A-B79CB8C9D65B}" srcOrd="0" destOrd="0" presId="urn:microsoft.com/office/officeart/2005/8/layout/radial6"/>
    <dgm:cxn modelId="{657BAE49-86FC-4A91-86F4-1093F96FD76F}" srcId="{F2D3899F-66FA-4F86-BAC6-9A26F3634A54}" destId="{E6AEB366-F6B9-4C60-9AE9-BCD2D07ABCD3}" srcOrd="1" destOrd="0" parTransId="{B001A899-BD8B-4AD9-B819-B0F74A3F5E4F}" sibTransId="{2722E721-FC84-46F2-8B68-F28264B64952}"/>
    <dgm:cxn modelId="{BB525E9C-26D8-4DE0-90DA-724AAC95C978}" type="presOf" srcId="{B98237D5-9FF9-4612-B4DA-00B9EA4724B4}" destId="{72165ECA-8406-4F93-926D-B8FEA08173C8}" srcOrd="0" destOrd="0" presId="urn:microsoft.com/office/officeart/2005/8/layout/radial6"/>
    <dgm:cxn modelId="{CAC3CCB3-45FA-4EC2-9499-4F3D2EFF1BEA}" type="presOf" srcId="{C7535B87-DFDC-4AD5-B314-B80FDCCB0E1E}" destId="{3C9E7090-1B44-4A8A-8E07-BE74092A8FB9}" srcOrd="0" destOrd="0" presId="urn:microsoft.com/office/officeart/2005/8/layout/radial6"/>
    <dgm:cxn modelId="{C45B62B8-6550-427E-86AD-688E5799EE04}" srcId="{7042F870-BC3C-4C34-B68E-EE80DCE27E36}" destId="{F2D3899F-66FA-4F86-BAC6-9A26F3634A54}" srcOrd="0" destOrd="0" parTransId="{84AF1CF9-09E6-432D-802E-B7E9CFE4AD91}" sibTransId="{28DDC0D8-BBE9-4713-8FD3-EF632878B924}"/>
    <dgm:cxn modelId="{830BC6BD-B37B-4AD3-AA65-36C435E63BA2}" srcId="{F2D3899F-66FA-4F86-BAC6-9A26F3634A54}" destId="{B98237D5-9FF9-4612-B4DA-00B9EA4724B4}" srcOrd="2" destOrd="0" parTransId="{60214D3A-55B2-40E2-8FAF-F2C9ED58BF71}" sibTransId="{CF6C0778-43E7-4C2D-B401-620473C0D6F3}"/>
    <dgm:cxn modelId="{B5F05FCB-545D-46B8-B455-B75F293D42C5}" type="presOf" srcId="{2722E721-FC84-46F2-8B68-F28264B64952}" destId="{E22897F6-64B6-4379-801C-9B80970E4E7C}" srcOrd="0" destOrd="0" presId="urn:microsoft.com/office/officeart/2005/8/layout/radial6"/>
    <dgm:cxn modelId="{33A376DB-6BAA-456A-AFA0-A1D1937FB5A6}" type="presOf" srcId="{CF6C0778-43E7-4C2D-B401-620473C0D6F3}" destId="{923F3546-4BDF-4270-AC3A-03740AB4469F}" srcOrd="0" destOrd="0" presId="urn:microsoft.com/office/officeart/2005/8/layout/radial6"/>
    <dgm:cxn modelId="{50AD68F5-C980-4C1A-8F5E-DDA09EE56C35}" type="presOf" srcId="{F2D3899F-66FA-4F86-BAC6-9A26F3634A54}" destId="{3183342A-CE1A-40B2-BF6A-59A31C2D9549}" srcOrd="0" destOrd="0" presId="urn:microsoft.com/office/officeart/2005/8/layout/radial6"/>
    <dgm:cxn modelId="{84273EFB-1ADE-491D-AC08-346BA05AFCDE}" srcId="{F2D3899F-66FA-4F86-BAC6-9A26F3634A54}" destId="{4C40344E-04A0-4EE4-9C74-B9F7188C91DE}" srcOrd="0" destOrd="0" parTransId="{23FF846F-40EE-4BE0-AEFB-7E90AAA2DE7A}" sibTransId="{C7535B87-DFDC-4AD5-B314-B80FDCCB0E1E}"/>
    <dgm:cxn modelId="{4D63AF27-AB12-48BF-87AF-D35E0A5FC87C}" type="presParOf" srcId="{FB3A06F6-4676-4CB6-8E1A-B79CB8C9D65B}" destId="{3183342A-CE1A-40B2-BF6A-59A31C2D9549}" srcOrd="0" destOrd="0" presId="urn:microsoft.com/office/officeart/2005/8/layout/radial6"/>
    <dgm:cxn modelId="{BF52FD5D-091A-4375-8459-DFA1A193A346}" type="presParOf" srcId="{FB3A06F6-4676-4CB6-8E1A-B79CB8C9D65B}" destId="{887699F3-7D02-41CE-BF43-E4910CB06102}" srcOrd="1" destOrd="0" presId="urn:microsoft.com/office/officeart/2005/8/layout/radial6"/>
    <dgm:cxn modelId="{E17C1578-A80B-43D4-8307-92A764E1B415}" type="presParOf" srcId="{FB3A06F6-4676-4CB6-8E1A-B79CB8C9D65B}" destId="{FB59228A-CF8A-490D-BD88-E64F5AE258BF}" srcOrd="2" destOrd="0" presId="urn:microsoft.com/office/officeart/2005/8/layout/radial6"/>
    <dgm:cxn modelId="{813CD98A-74CE-4382-9987-CAD853751E74}" type="presParOf" srcId="{FB3A06F6-4676-4CB6-8E1A-B79CB8C9D65B}" destId="{3C9E7090-1B44-4A8A-8E07-BE74092A8FB9}" srcOrd="3" destOrd="0" presId="urn:microsoft.com/office/officeart/2005/8/layout/radial6"/>
    <dgm:cxn modelId="{4DA13CCB-E002-4948-B5B4-4FE3EC5A6586}" type="presParOf" srcId="{FB3A06F6-4676-4CB6-8E1A-B79CB8C9D65B}" destId="{A588CBDB-5A2C-406D-A639-AD3DA2A9E74D}" srcOrd="4" destOrd="0" presId="urn:microsoft.com/office/officeart/2005/8/layout/radial6"/>
    <dgm:cxn modelId="{C9BB1680-F7D1-4D05-B548-71A6AA69ECF3}" type="presParOf" srcId="{FB3A06F6-4676-4CB6-8E1A-B79CB8C9D65B}" destId="{F2FC9B2C-22C5-4FE2-9BFA-1318BD3F841A}" srcOrd="5" destOrd="0" presId="urn:microsoft.com/office/officeart/2005/8/layout/radial6"/>
    <dgm:cxn modelId="{023CE06E-CE51-40A3-85D0-5140114BB2DF}" type="presParOf" srcId="{FB3A06F6-4676-4CB6-8E1A-B79CB8C9D65B}" destId="{E22897F6-64B6-4379-801C-9B80970E4E7C}" srcOrd="6" destOrd="0" presId="urn:microsoft.com/office/officeart/2005/8/layout/radial6"/>
    <dgm:cxn modelId="{900CB166-BAED-4564-AD84-46566B46E705}" type="presParOf" srcId="{FB3A06F6-4676-4CB6-8E1A-B79CB8C9D65B}" destId="{72165ECA-8406-4F93-926D-B8FEA08173C8}" srcOrd="7" destOrd="0" presId="urn:microsoft.com/office/officeart/2005/8/layout/radial6"/>
    <dgm:cxn modelId="{9EC229E6-EC0A-482F-97AA-D578AAFCCD7D}" type="presParOf" srcId="{FB3A06F6-4676-4CB6-8E1A-B79CB8C9D65B}" destId="{8AC6DD47-BDA5-408B-A046-7E3207898EDA}" srcOrd="8" destOrd="0" presId="urn:microsoft.com/office/officeart/2005/8/layout/radial6"/>
    <dgm:cxn modelId="{73D4E16A-809A-4547-97FF-67709907B4DB}" type="presParOf" srcId="{FB3A06F6-4676-4CB6-8E1A-B79CB8C9D65B}" destId="{923F3546-4BDF-4270-AC3A-03740AB4469F}" srcOrd="9" destOrd="0" presId="urn:microsoft.com/office/officeart/2005/8/layout/radial6"/>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D8E840E-B0A7-426B-A9AD-E1AB92D62303}" type="doc">
      <dgm:prSet loTypeId="urn:microsoft.com/office/officeart/2005/8/layout/chevron1" loCatId="process" qsTypeId="urn:microsoft.com/office/officeart/2005/8/quickstyle/simple1" qsCatId="simple" csTypeId="urn:microsoft.com/office/officeart/2005/8/colors/accent3_1" csCatId="accent3" phldr="1"/>
      <dgm:spPr/>
    </dgm:pt>
    <dgm:pt modelId="{32DC3A65-07E0-41E5-B7B4-12EDE571B35A}">
      <dgm:prSet phldrT="[Texte]"/>
      <dgm:spPr/>
      <dgm:t>
        <a:bodyPr/>
        <a:lstStyle/>
        <a:p>
          <a:r>
            <a:rPr lang="fr-FR" dirty="0"/>
            <a:t>Information</a:t>
          </a:r>
        </a:p>
      </dgm:t>
    </dgm:pt>
    <dgm:pt modelId="{F22CD8B6-4FAD-48C0-9FFF-02849EAAD670}" type="parTrans" cxnId="{7D31ED8A-3CFD-47FB-A1BA-E16CF7DD0113}">
      <dgm:prSet/>
      <dgm:spPr/>
      <dgm:t>
        <a:bodyPr/>
        <a:lstStyle/>
        <a:p>
          <a:endParaRPr lang="fr-FR"/>
        </a:p>
      </dgm:t>
    </dgm:pt>
    <dgm:pt modelId="{74AC77DC-27BE-45D8-9596-7E0EE5BC5BEF}" type="sibTrans" cxnId="{7D31ED8A-3CFD-47FB-A1BA-E16CF7DD0113}">
      <dgm:prSet/>
      <dgm:spPr/>
      <dgm:t>
        <a:bodyPr/>
        <a:lstStyle/>
        <a:p>
          <a:endParaRPr lang="fr-FR"/>
        </a:p>
      </dgm:t>
    </dgm:pt>
    <dgm:pt modelId="{C7A6A891-C323-4B3F-A48A-D0E443E844A3}">
      <dgm:prSet phldrT="[Texte]"/>
      <dgm:spPr/>
      <dgm:t>
        <a:bodyPr/>
        <a:lstStyle/>
        <a:p>
          <a:r>
            <a:rPr lang="fr-FR" b="1" dirty="0">
              <a:solidFill>
                <a:schemeClr val="tx1"/>
              </a:solidFill>
            </a:rPr>
            <a:t>Délégation de pouvoir</a:t>
          </a:r>
        </a:p>
      </dgm:t>
    </dgm:pt>
    <dgm:pt modelId="{4527170E-1A6B-4D04-866B-404341513F30}" type="parTrans" cxnId="{2FCE9E31-36CD-4BF3-9927-71EB7A947B8B}">
      <dgm:prSet/>
      <dgm:spPr/>
      <dgm:t>
        <a:bodyPr/>
        <a:lstStyle/>
        <a:p>
          <a:endParaRPr lang="fr-FR"/>
        </a:p>
      </dgm:t>
    </dgm:pt>
    <dgm:pt modelId="{3FE3BE0F-22EC-46EA-A5D0-18C8E5F57067}" type="sibTrans" cxnId="{2FCE9E31-36CD-4BF3-9927-71EB7A947B8B}">
      <dgm:prSet/>
      <dgm:spPr/>
      <dgm:t>
        <a:bodyPr/>
        <a:lstStyle/>
        <a:p>
          <a:endParaRPr lang="fr-FR"/>
        </a:p>
      </dgm:t>
    </dgm:pt>
    <dgm:pt modelId="{9E48F241-DD64-4EFE-A587-EFA1A3F7977F}">
      <dgm:prSet phldrT="[Texte]"/>
      <dgm:spPr/>
      <dgm:t>
        <a:bodyPr/>
        <a:lstStyle/>
        <a:p>
          <a:r>
            <a:rPr lang="fr-FR" dirty="0"/>
            <a:t>Auto-gestion</a:t>
          </a:r>
        </a:p>
      </dgm:t>
    </dgm:pt>
    <dgm:pt modelId="{E03FB507-49AC-4E24-A74C-9A4B98E169ED}" type="parTrans" cxnId="{393DF756-2A2F-4BFF-9968-CD97C0413351}">
      <dgm:prSet/>
      <dgm:spPr/>
      <dgm:t>
        <a:bodyPr/>
        <a:lstStyle/>
        <a:p>
          <a:endParaRPr lang="fr-FR"/>
        </a:p>
      </dgm:t>
    </dgm:pt>
    <dgm:pt modelId="{F9D533B4-BF5F-4774-8FAB-E3B5AEDA70F6}" type="sibTrans" cxnId="{393DF756-2A2F-4BFF-9968-CD97C0413351}">
      <dgm:prSet/>
      <dgm:spPr/>
      <dgm:t>
        <a:bodyPr/>
        <a:lstStyle/>
        <a:p>
          <a:endParaRPr lang="fr-FR"/>
        </a:p>
      </dgm:t>
    </dgm:pt>
    <dgm:pt modelId="{DA8ACE45-717F-47FD-A215-AD1D534D1F7A}">
      <dgm:prSet/>
      <dgm:spPr/>
      <dgm:t>
        <a:bodyPr/>
        <a:lstStyle/>
        <a:p>
          <a:r>
            <a:rPr lang="fr-FR" dirty="0"/>
            <a:t>Consultation</a:t>
          </a:r>
        </a:p>
      </dgm:t>
    </dgm:pt>
    <dgm:pt modelId="{FCAD8E43-FFA1-48A2-8BE6-259B3EF10087}" type="parTrans" cxnId="{C5D10BA2-F98E-43FB-A66D-1BC21355AD7A}">
      <dgm:prSet/>
      <dgm:spPr/>
      <dgm:t>
        <a:bodyPr/>
        <a:lstStyle/>
        <a:p>
          <a:endParaRPr lang="fr-FR"/>
        </a:p>
      </dgm:t>
    </dgm:pt>
    <dgm:pt modelId="{BCFB76D8-37B4-4AC3-A959-4F1782653720}" type="sibTrans" cxnId="{C5D10BA2-F98E-43FB-A66D-1BC21355AD7A}">
      <dgm:prSet/>
      <dgm:spPr/>
      <dgm:t>
        <a:bodyPr/>
        <a:lstStyle/>
        <a:p>
          <a:endParaRPr lang="fr-FR"/>
        </a:p>
      </dgm:t>
    </dgm:pt>
    <dgm:pt modelId="{455716E7-76DF-4608-8101-1BE2FC9B6E31}">
      <dgm:prSet/>
      <dgm:spPr/>
      <dgm:t>
        <a:bodyPr/>
        <a:lstStyle/>
        <a:p>
          <a:r>
            <a:rPr lang="fr-FR" b="1" dirty="0">
              <a:solidFill>
                <a:schemeClr val="tx1"/>
              </a:solidFill>
            </a:rPr>
            <a:t>Réassurance</a:t>
          </a:r>
        </a:p>
        <a:p>
          <a:r>
            <a:rPr lang="fr-FR" b="1" dirty="0">
              <a:solidFill>
                <a:schemeClr val="tx1"/>
              </a:solidFill>
            </a:rPr>
            <a:t>ou Implication</a:t>
          </a:r>
        </a:p>
      </dgm:t>
    </dgm:pt>
    <dgm:pt modelId="{F5373BFB-EE90-4A7C-9DFE-77E7ECC42EBA}" type="parTrans" cxnId="{622E955B-0871-4A47-9C05-CCA986123C39}">
      <dgm:prSet/>
      <dgm:spPr/>
      <dgm:t>
        <a:bodyPr/>
        <a:lstStyle/>
        <a:p>
          <a:endParaRPr lang="fr-FR"/>
        </a:p>
      </dgm:t>
    </dgm:pt>
    <dgm:pt modelId="{D8B14237-DB9D-4BDA-8A7F-4C602FB418B8}" type="sibTrans" cxnId="{622E955B-0871-4A47-9C05-CCA986123C39}">
      <dgm:prSet/>
      <dgm:spPr/>
      <dgm:t>
        <a:bodyPr/>
        <a:lstStyle/>
        <a:p>
          <a:endParaRPr lang="fr-FR"/>
        </a:p>
      </dgm:t>
    </dgm:pt>
    <dgm:pt modelId="{4DEA2B81-B22B-4D15-8991-76B4CC5F4DB7}">
      <dgm:prSet/>
      <dgm:spPr/>
      <dgm:t>
        <a:bodyPr/>
        <a:lstStyle/>
        <a:p>
          <a:r>
            <a:rPr lang="fr-FR" b="1" dirty="0">
              <a:solidFill>
                <a:schemeClr val="tx1"/>
              </a:solidFill>
            </a:rPr>
            <a:t>Partenariat</a:t>
          </a:r>
        </a:p>
      </dgm:t>
    </dgm:pt>
    <dgm:pt modelId="{C7F483BA-47DA-4538-9D2C-325B16689117}" type="parTrans" cxnId="{B3A5ECC2-5930-4531-B381-D15C406BBDEA}">
      <dgm:prSet/>
      <dgm:spPr/>
      <dgm:t>
        <a:bodyPr/>
        <a:lstStyle/>
        <a:p>
          <a:endParaRPr lang="fr-FR"/>
        </a:p>
      </dgm:t>
    </dgm:pt>
    <dgm:pt modelId="{3371E9D8-97A2-4448-9B22-A081839AF131}" type="sibTrans" cxnId="{B3A5ECC2-5930-4531-B381-D15C406BBDEA}">
      <dgm:prSet/>
      <dgm:spPr/>
      <dgm:t>
        <a:bodyPr/>
        <a:lstStyle/>
        <a:p>
          <a:endParaRPr lang="fr-FR"/>
        </a:p>
      </dgm:t>
    </dgm:pt>
    <dgm:pt modelId="{7BD319A7-7C7A-4ECB-833C-78325DB09939}" type="pres">
      <dgm:prSet presAssocID="{5D8E840E-B0A7-426B-A9AD-E1AB92D62303}" presName="Name0" presStyleCnt="0">
        <dgm:presLayoutVars>
          <dgm:dir/>
          <dgm:animLvl val="lvl"/>
          <dgm:resizeHandles val="exact"/>
        </dgm:presLayoutVars>
      </dgm:prSet>
      <dgm:spPr/>
    </dgm:pt>
    <dgm:pt modelId="{6C35D515-B505-4C9B-AB76-A90F09E75742}" type="pres">
      <dgm:prSet presAssocID="{32DC3A65-07E0-41E5-B7B4-12EDE571B35A}" presName="parTxOnly" presStyleLbl="node1" presStyleIdx="0" presStyleCnt="6">
        <dgm:presLayoutVars>
          <dgm:chMax val="0"/>
          <dgm:chPref val="0"/>
          <dgm:bulletEnabled val="1"/>
        </dgm:presLayoutVars>
      </dgm:prSet>
      <dgm:spPr/>
    </dgm:pt>
    <dgm:pt modelId="{76781289-B439-4F90-8A5E-EFEFCC8167EB}" type="pres">
      <dgm:prSet presAssocID="{74AC77DC-27BE-45D8-9596-7E0EE5BC5BEF}" presName="parTxOnlySpace" presStyleCnt="0"/>
      <dgm:spPr/>
    </dgm:pt>
    <dgm:pt modelId="{6C7A068C-C2C6-4B28-9170-D8023A2EC2D6}" type="pres">
      <dgm:prSet presAssocID="{DA8ACE45-717F-47FD-A215-AD1D534D1F7A}" presName="parTxOnly" presStyleLbl="node1" presStyleIdx="1" presStyleCnt="6">
        <dgm:presLayoutVars>
          <dgm:chMax val="0"/>
          <dgm:chPref val="0"/>
          <dgm:bulletEnabled val="1"/>
        </dgm:presLayoutVars>
      </dgm:prSet>
      <dgm:spPr/>
    </dgm:pt>
    <dgm:pt modelId="{D82BD3FE-0CFF-4546-B313-83F4743A77A0}" type="pres">
      <dgm:prSet presAssocID="{BCFB76D8-37B4-4AC3-A959-4F1782653720}" presName="parTxOnlySpace" presStyleCnt="0"/>
      <dgm:spPr/>
    </dgm:pt>
    <dgm:pt modelId="{12DAE619-AF9C-42CA-B492-D617A488576E}" type="pres">
      <dgm:prSet presAssocID="{455716E7-76DF-4608-8101-1BE2FC9B6E31}" presName="parTxOnly" presStyleLbl="node1" presStyleIdx="2" presStyleCnt="6" custScaleX="111397">
        <dgm:presLayoutVars>
          <dgm:chMax val="0"/>
          <dgm:chPref val="0"/>
          <dgm:bulletEnabled val="1"/>
        </dgm:presLayoutVars>
      </dgm:prSet>
      <dgm:spPr/>
    </dgm:pt>
    <dgm:pt modelId="{6ED8EE75-B341-41D2-AAB2-9616E9A1C124}" type="pres">
      <dgm:prSet presAssocID="{D8B14237-DB9D-4BDA-8A7F-4C602FB418B8}" presName="parTxOnlySpace" presStyleCnt="0"/>
      <dgm:spPr/>
    </dgm:pt>
    <dgm:pt modelId="{CB60FC74-ACB0-42EB-8FE8-68FA9ED69A7A}" type="pres">
      <dgm:prSet presAssocID="{4DEA2B81-B22B-4D15-8991-76B4CC5F4DB7}" presName="parTxOnly" presStyleLbl="node1" presStyleIdx="3" presStyleCnt="6">
        <dgm:presLayoutVars>
          <dgm:chMax val="0"/>
          <dgm:chPref val="0"/>
          <dgm:bulletEnabled val="1"/>
        </dgm:presLayoutVars>
      </dgm:prSet>
      <dgm:spPr/>
    </dgm:pt>
    <dgm:pt modelId="{04EDEB93-1E05-4EDE-8EB3-EACAAD2AEE94}" type="pres">
      <dgm:prSet presAssocID="{3371E9D8-97A2-4448-9B22-A081839AF131}" presName="parTxOnlySpace" presStyleCnt="0"/>
      <dgm:spPr/>
    </dgm:pt>
    <dgm:pt modelId="{7DA5BC51-B886-4CB0-8EAA-71E2780EBA85}" type="pres">
      <dgm:prSet presAssocID="{C7A6A891-C323-4B3F-A48A-D0E443E844A3}" presName="parTxOnly" presStyleLbl="node1" presStyleIdx="4" presStyleCnt="6">
        <dgm:presLayoutVars>
          <dgm:chMax val="0"/>
          <dgm:chPref val="0"/>
          <dgm:bulletEnabled val="1"/>
        </dgm:presLayoutVars>
      </dgm:prSet>
      <dgm:spPr/>
    </dgm:pt>
    <dgm:pt modelId="{8FC85E95-ECCD-457E-90A2-EDAF3AEC6BE3}" type="pres">
      <dgm:prSet presAssocID="{3FE3BE0F-22EC-46EA-A5D0-18C8E5F57067}" presName="parTxOnlySpace" presStyleCnt="0"/>
      <dgm:spPr/>
    </dgm:pt>
    <dgm:pt modelId="{E58DAD34-BD6A-46CD-B872-F2C9FEA77239}" type="pres">
      <dgm:prSet presAssocID="{9E48F241-DD64-4EFE-A587-EFA1A3F7977F}" presName="parTxOnly" presStyleLbl="node1" presStyleIdx="5" presStyleCnt="6">
        <dgm:presLayoutVars>
          <dgm:chMax val="0"/>
          <dgm:chPref val="0"/>
          <dgm:bulletEnabled val="1"/>
        </dgm:presLayoutVars>
      </dgm:prSet>
      <dgm:spPr/>
    </dgm:pt>
  </dgm:ptLst>
  <dgm:cxnLst>
    <dgm:cxn modelId="{2FCE9E31-36CD-4BF3-9927-71EB7A947B8B}" srcId="{5D8E840E-B0A7-426B-A9AD-E1AB92D62303}" destId="{C7A6A891-C323-4B3F-A48A-D0E443E844A3}" srcOrd="4" destOrd="0" parTransId="{4527170E-1A6B-4D04-866B-404341513F30}" sibTransId="{3FE3BE0F-22EC-46EA-A5D0-18C8E5F57067}"/>
    <dgm:cxn modelId="{DE170D5B-940D-4C1B-BA45-3B8DC2B89434}" type="presOf" srcId="{DA8ACE45-717F-47FD-A215-AD1D534D1F7A}" destId="{6C7A068C-C2C6-4B28-9170-D8023A2EC2D6}" srcOrd="0" destOrd="0" presId="urn:microsoft.com/office/officeart/2005/8/layout/chevron1"/>
    <dgm:cxn modelId="{622E955B-0871-4A47-9C05-CCA986123C39}" srcId="{5D8E840E-B0A7-426B-A9AD-E1AB92D62303}" destId="{455716E7-76DF-4608-8101-1BE2FC9B6E31}" srcOrd="2" destOrd="0" parTransId="{F5373BFB-EE90-4A7C-9DFE-77E7ECC42EBA}" sibTransId="{D8B14237-DB9D-4BDA-8A7F-4C602FB418B8}"/>
    <dgm:cxn modelId="{B3B80253-536D-405A-A785-B6A4E743B5FF}" type="presOf" srcId="{5D8E840E-B0A7-426B-A9AD-E1AB92D62303}" destId="{7BD319A7-7C7A-4ECB-833C-78325DB09939}" srcOrd="0" destOrd="0" presId="urn:microsoft.com/office/officeart/2005/8/layout/chevron1"/>
    <dgm:cxn modelId="{3CDF2C73-82E9-469A-875C-D26E1E9843C4}" type="presOf" srcId="{32DC3A65-07E0-41E5-B7B4-12EDE571B35A}" destId="{6C35D515-B505-4C9B-AB76-A90F09E75742}" srcOrd="0" destOrd="0" presId="urn:microsoft.com/office/officeart/2005/8/layout/chevron1"/>
    <dgm:cxn modelId="{393DF756-2A2F-4BFF-9968-CD97C0413351}" srcId="{5D8E840E-B0A7-426B-A9AD-E1AB92D62303}" destId="{9E48F241-DD64-4EFE-A587-EFA1A3F7977F}" srcOrd="5" destOrd="0" parTransId="{E03FB507-49AC-4E24-A74C-9A4B98E169ED}" sibTransId="{F9D533B4-BF5F-4774-8FAB-E3B5AEDA70F6}"/>
    <dgm:cxn modelId="{6E762486-CA87-4E84-98D9-434EDB23241B}" type="presOf" srcId="{9E48F241-DD64-4EFE-A587-EFA1A3F7977F}" destId="{E58DAD34-BD6A-46CD-B872-F2C9FEA77239}" srcOrd="0" destOrd="0" presId="urn:microsoft.com/office/officeart/2005/8/layout/chevron1"/>
    <dgm:cxn modelId="{7D31ED8A-3CFD-47FB-A1BA-E16CF7DD0113}" srcId="{5D8E840E-B0A7-426B-A9AD-E1AB92D62303}" destId="{32DC3A65-07E0-41E5-B7B4-12EDE571B35A}" srcOrd="0" destOrd="0" parTransId="{F22CD8B6-4FAD-48C0-9FFF-02849EAAD670}" sibTransId="{74AC77DC-27BE-45D8-9596-7E0EE5BC5BEF}"/>
    <dgm:cxn modelId="{C5D10BA2-F98E-43FB-A66D-1BC21355AD7A}" srcId="{5D8E840E-B0A7-426B-A9AD-E1AB92D62303}" destId="{DA8ACE45-717F-47FD-A215-AD1D534D1F7A}" srcOrd="1" destOrd="0" parTransId="{FCAD8E43-FFA1-48A2-8BE6-259B3EF10087}" sibTransId="{BCFB76D8-37B4-4AC3-A959-4F1782653720}"/>
    <dgm:cxn modelId="{8DF3F7BB-505A-48D5-B29A-998E471A0105}" type="presOf" srcId="{455716E7-76DF-4608-8101-1BE2FC9B6E31}" destId="{12DAE619-AF9C-42CA-B492-D617A488576E}" srcOrd="0" destOrd="0" presId="urn:microsoft.com/office/officeart/2005/8/layout/chevron1"/>
    <dgm:cxn modelId="{B3A5ECC2-5930-4531-B381-D15C406BBDEA}" srcId="{5D8E840E-B0A7-426B-A9AD-E1AB92D62303}" destId="{4DEA2B81-B22B-4D15-8991-76B4CC5F4DB7}" srcOrd="3" destOrd="0" parTransId="{C7F483BA-47DA-4538-9D2C-325B16689117}" sibTransId="{3371E9D8-97A2-4448-9B22-A081839AF131}"/>
    <dgm:cxn modelId="{E6CDA6D0-3B07-40AB-BE0D-C4110869E80E}" type="presOf" srcId="{C7A6A891-C323-4B3F-A48A-D0E443E844A3}" destId="{7DA5BC51-B886-4CB0-8EAA-71E2780EBA85}" srcOrd="0" destOrd="0" presId="urn:microsoft.com/office/officeart/2005/8/layout/chevron1"/>
    <dgm:cxn modelId="{873936D4-9088-4B4A-A4D6-79BA0FADC26A}" type="presOf" srcId="{4DEA2B81-B22B-4D15-8991-76B4CC5F4DB7}" destId="{CB60FC74-ACB0-42EB-8FE8-68FA9ED69A7A}" srcOrd="0" destOrd="0" presId="urn:microsoft.com/office/officeart/2005/8/layout/chevron1"/>
    <dgm:cxn modelId="{0A97B933-333A-408E-8B4E-429186708E14}" type="presParOf" srcId="{7BD319A7-7C7A-4ECB-833C-78325DB09939}" destId="{6C35D515-B505-4C9B-AB76-A90F09E75742}" srcOrd="0" destOrd="0" presId="urn:microsoft.com/office/officeart/2005/8/layout/chevron1"/>
    <dgm:cxn modelId="{C537A6B8-645F-4890-9857-1D4A19C86E38}" type="presParOf" srcId="{7BD319A7-7C7A-4ECB-833C-78325DB09939}" destId="{76781289-B439-4F90-8A5E-EFEFCC8167EB}" srcOrd="1" destOrd="0" presId="urn:microsoft.com/office/officeart/2005/8/layout/chevron1"/>
    <dgm:cxn modelId="{DA0689E3-CC5C-49DD-97B1-234C505F46C9}" type="presParOf" srcId="{7BD319A7-7C7A-4ECB-833C-78325DB09939}" destId="{6C7A068C-C2C6-4B28-9170-D8023A2EC2D6}" srcOrd="2" destOrd="0" presId="urn:microsoft.com/office/officeart/2005/8/layout/chevron1"/>
    <dgm:cxn modelId="{12674EAC-0F32-4006-8C65-DA29C41D8D8F}" type="presParOf" srcId="{7BD319A7-7C7A-4ECB-833C-78325DB09939}" destId="{D82BD3FE-0CFF-4546-B313-83F4743A77A0}" srcOrd="3" destOrd="0" presId="urn:microsoft.com/office/officeart/2005/8/layout/chevron1"/>
    <dgm:cxn modelId="{4CF1509D-E79B-44D1-8571-A98B46D6D628}" type="presParOf" srcId="{7BD319A7-7C7A-4ECB-833C-78325DB09939}" destId="{12DAE619-AF9C-42CA-B492-D617A488576E}" srcOrd="4" destOrd="0" presId="urn:microsoft.com/office/officeart/2005/8/layout/chevron1"/>
    <dgm:cxn modelId="{3493B269-B4F5-4ED9-A687-E65D85794457}" type="presParOf" srcId="{7BD319A7-7C7A-4ECB-833C-78325DB09939}" destId="{6ED8EE75-B341-41D2-AAB2-9616E9A1C124}" srcOrd="5" destOrd="0" presId="urn:microsoft.com/office/officeart/2005/8/layout/chevron1"/>
    <dgm:cxn modelId="{234F6CA1-7231-46D4-95A0-3593C17924B2}" type="presParOf" srcId="{7BD319A7-7C7A-4ECB-833C-78325DB09939}" destId="{CB60FC74-ACB0-42EB-8FE8-68FA9ED69A7A}" srcOrd="6" destOrd="0" presId="urn:microsoft.com/office/officeart/2005/8/layout/chevron1"/>
    <dgm:cxn modelId="{C6B86E10-53A1-4A61-9144-CD8D465B59D8}" type="presParOf" srcId="{7BD319A7-7C7A-4ECB-833C-78325DB09939}" destId="{04EDEB93-1E05-4EDE-8EB3-EACAAD2AEE94}" srcOrd="7" destOrd="0" presId="urn:microsoft.com/office/officeart/2005/8/layout/chevron1"/>
    <dgm:cxn modelId="{CB7197F4-35CA-49B7-84E7-DA7714E15418}" type="presParOf" srcId="{7BD319A7-7C7A-4ECB-833C-78325DB09939}" destId="{7DA5BC51-B886-4CB0-8EAA-71E2780EBA85}" srcOrd="8" destOrd="0" presId="urn:microsoft.com/office/officeart/2005/8/layout/chevron1"/>
    <dgm:cxn modelId="{7FB60E98-1AA0-40DF-91BE-22837813E887}" type="presParOf" srcId="{7BD319A7-7C7A-4ECB-833C-78325DB09939}" destId="{8FC85E95-ECCD-457E-90A2-EDAF3AEC6BE3}" srcOrd="9" destOrd="0" presId="urn:microsoft.com/office/officeart/2005/8/layout/chevron1"/>
    <dgm:cxn modelId="{6B45DB6B-4E4F-49F7-BC2B-2BFD9E319633}" type="presParOf" srcId="{7BD319A7-7C7A-4ECB-833C-78325DB09939}" destId="{E58DAD34-BD6A-46CD-B872-F2C9FEA77239}" srcOrd="10" destOrd="0" presId="urn:microsoft.com/office/officeart/2005/8/layout/chevro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644C57E5-D3A7-4A5A-A32C-AFBCA61882A9}" type="doc">
      <dgm:prSet loTypeId="urn:microsoft.com/office/officeart/2005/8/layout/process3" loCatId="process" qsTypeId="urn:microsoft.com/office/officeart/2005/8/quickstyle/simple1" qsCatId="simple" csTypeId="urn:microsoft.com/office/officeart/2005/8/colors/accent0_1" csCatId="mainScheme" phldr="1"/>
      <dgm:spPr/>
      <dgm:t>
        <a:bodyPr/>
        <a:lstStyle/>
        <a:p>
          <a:endParaRPr lang="fr-FR"/>
        </a:p>
      </dgm:t>
    </dgm:pt>
    <dgm:pt modelId="{C7F88318-A412-4615-A00B-B9BACC4F6553}">
      <dgm:prSet phldrT="[Texte]"/>
      <dgm:spPr/>
      <dgm:t>
        <a:bodyPr/>
        <a:lstStyle/>
        <a:p>
          <a:r>
            <a:rPr lang="fr-FR" b="1" dirty="0"/>
            <a:t>Comprendre</a:t>
          </a:r>
        </a:p>
      </dgm:t>
    </dgm:pt>
    <dgm:pt modelId="{A104137F-26BF-4DF6-8555-838460872938}" type="parTrans" cxnId="{C50C218B-1844-4B51-A90A-5D00B88E1750}">
      <dgm:prSet/>
      <dgm:spPr/>
      <dgm:t>
        <a:bodyPr/>
        <a:lstStyle/>
        <a:p>
          <a:endParaRPr lang="fr-FR"/>
        </a:p>
      </dgm:t>
    </dgm:pt>
    <dgm:pt modelId="{97060B71-D38B-4063-8FCA-C09FC391EA44}" type="sibTrans" cxnId="{C50C218B-1844-4B51-A90A-5D00B88E1750}">
      <dgm:prSet/>
      <dgm:spPr>
        <a:solidFill>
          <a:srgbClr val="5AAB45"/>
        </a:solidFill>
      </dgm:spPr>
      <dgm:t>
        <a:bodyPr/>
        <a:lstStyle/>
        <a:p>
          <a:endParaRPr lang="fr-FR" dirty="0"/>
        </a:p>
      </dgm:t>
    </dgm:pt>
    <dgm:pt modelId="{4636971A-4322-4038-A0D4-146E0A40FD2B}">
      <dgm:prSet phldrT="[Texte]"/>
      <dgm:spPr>
        <a:solidFill>
          <a:schemeClr val="accent3">
            <a:lumMod val="60000"/>
            <a:lumOff val="40000"/>
            <a:alpha val="90000"/>
          </a:schemeClr>
        </a:solidFill>
      </dgm:spPr>
      <dgm:t>
        <a:bodyPr/>
        <a:lstStyle/>
        <a:p>
          <a:r>
            <a:rPr lang="fr-FR" dirty="0"/>
            <a:t>Immersion</a:t>
          </a:r>
        </a:p>
      </dgm:t>
    </dgm:pt>
    <dgm:pt modelId="{557BD0FC-BC68-45A8-9478-F92CED5FF219}" type="parTrans" cxnId="{BF3D3326-48BC-40F6-B85D-6B14707EE18B}">
      <dgm:prSet/>
      <dgm:spPr/>
      <dgm:t>
        <a:bodyPr/>
        <a:lstStyle/>
        <a:p>
          <a:endParaRPr lang="fr-FR"/>
        </a:p>
      </dgm:t>
    </dgm:pt>
    <dgm:pt modelId="{35935DD2-706B-474A-8200-F97A96BB1021}" type="sibTrans" cxnId="{BF3D3326-48BC-40F6-B85D-6B14707EE18B}">
      <dgm:prSet/>
      <dgm:spPr/>
      <dgm:t>
        <a:bodyPr/>
        <a:lstStyle/>
        <a:p>
          <a:endParaRPr lang="fr-FR"/>
        </a:p>
      </dgm:t>
    </dgm:pt>
    <dgm:pt modelId="{C540B8E0-A3D0-4641-B352-285D248DCAB8}">
      <dgm:prSet phldrT="[Texte]"/>
      <dgm:spPr/>
      <dgm:t>
        <a:bodyPr/>
        <a:lstStyle/>
        <a:p>
          <a:r>
            <a:rPr lang="fr-FR" b="1" dirty="0"/>
            <a:t>Concevoir</a:t>
          </a:r>
        </a:p>
      </dgm:t>
    </dgm:pt>
    <dgm:pt modelId="{3E1093D2-A2B4-4D2B-BB27-020BEB6E4F81}" type="parTrans" cxnId="{7E3615FB-BA0B-4299-856A-2775B4D77404}">
      <dgm:prSet/>
      <dgm:spPr/>
      <dgm:t>
        <a:bodyPr/>
        <a:lstStyle/>
        <a:p>
          <a:endParaRPr lang="fr-FR"/>
        </a:p>
      </dgm:t>
    </dgm:pt>
    <dgm:pt modelId="{D3DFEB71-D4D1-47FE-970D-7E8277949FA6}" type="sibTrans" cxnId="{7E3615FB-BA0B-4299-856A-2775B4D77404}">
      <dgm:prSet/>
      <dgm:spPr>
        <a:solidFill>
          <a:srgbClr val="5AAB45"/>
        </a:solidFill>
      </dgm:spPr>
      <dgm:t>
        <a:bodyPr/>
        <a:lstStyle/>
        <a:p>
          <a:endParaRPr lang="fr-FR" dirty="0"/>
        </a:p>
      </dgm:t>
    </dgm:pt>
    <dgm:pt modelId="{423FB8EB-F181-4F46-AAFF-C3B9BE6659B0}">
      <dgm:prSet phldrT="[Texte]"/>
      <dgm:spPr>
        <a:solidFill>
          <a:schemeClr val="accent3">
            <a:lumMod val="60000"/>
            <a:lumOff val="40000"/>
            <a:alpha val="90000"/>
          </a:schemeClr>
        </a:solidFill>
      </dgm:spPr>
      <dgm:t>
        <a:bodyPr/>
        <a:lstStyle/>
        <a:p>
          <a:r>
            <a:rPr lang="fr-FR" dirty="0"/>
            <a:t> Co-construction de solutions</a:t>
          </a:r>
        </a:p>
      </dgm:t>
    </dgm:pt>
    <dgm:pt modelId="{58016B51-D727-4670-A282-5993C9A0EF15}" type="parTrans" cxnId="{25CBE0C9-7873-41C8-AE99-A873642DEAE1}">
      <dgm:prSet/>
      <dgm:spPr/>
      <dgm:t>
        <a:bodyPr/>
        <a:lstStyle/>
        <a:p>
          <a:endParaRPr lang="fr-FR"/>
        </a:p>
      </dgm:t>
    </dgm:pt>
    <dgm:pt modelId="{A29CBEB3-A2AC-4408-8457-885FC1FE3220}" type="sibTrans" cxnId="{25CBE0C9-7873-41C8-AE99-A873642DEAE1}">
      <dgm:prSet/>
      <dgm:spPr/>
      <dgm:t>
        <a:bodyPr/>
        <a:lstStyle/>
        <a:p>
          <a:endParaRPr lang="fr-FR"/>
        </a:p>
      </dgm:t>
    </dgm:pt>
    <dgm:pt modelId="{7ED5EE8D-A6B3-45A5-AD78-C68A0B4AD1FD}">
      <dgm:prSet phldrT="[Texte]"/>
      <dgm:spPr/>
      <dgm:t>
        <a:bodyPr/>
        <a:lstStyle/>
        <a:p>
          <a:r>
            <a:rPr lang="fr-FR" b="1" dirty="0"/>
            <a:t>Tester</a:t>
          </a:r>
        </a:p>
      </dgm:t>
    </dgm:pt>
    <dgm:pt modelId="{87204A08-847D-4CDB-9F79-882CC3EBA5D8}" type="parTrans" cxnId="{A0A4EBA0-942F-413A-8807-F8076523B45D}">
      <dgm:prSet/>
      <dgm:spPr/>
      <dgm:t>
        <a:bodyPr/>
        <a:lstStyle/>
        <a:p>
          <a:endParaRPr lang="fr-FR"/>
        </a:p>
      </dgm:t>
    </dgm:pt>
    <dgm:pt modelId="{98D15565-8DD0-49CE-B808-2C45DC1ED952}" type="sibTrans" cxnId="{A0A4EBA0-942F-413A-8807-F8076523B45D}">
      <dgm:prSet/>
      <dgm:spPr>
        <a:solidFill>
          <a:srgbClr val="5AAB45"/>
        </a:solidFill>
      </dgm:spPr>
      <dgm:t>
        <a:bodyPr/>
        <a:lstStyle/>
        <a:p>
          <a:endParaRPr lang="fr-FR" dirty="0"/>
        </a:p>
      </dgm:t>
    </dgm:pt>
    <dgm:pt modelId="{4FC6C6FA-893A-4CA8-82E4-0C7144EA545F}">
      <dgm:prSet phldrT="[Texte]"/>
      <dgm:spPr>
        <a:solidFill>
          <a:schemeClr val="accent3">
            <a:lumMod val="60000"/>
            <a:lumOff val="40000"/>
            <a:alpha val="90000"/>
          </a:schemeClr>
        </a:solidFill>
      </dgm:spPr>
      <dgm:t>
        <a:bodyPr/>
        <a:lstStyle/>
        <a:p>
          <a:r>
            <a:rPr lang="fr-FR" dirty="0"/>
            <a:t>Maquettes</a:t>
          </a:r>
        </a:p>
      </dgm:t>
    </dgm:pt>
    <dgm:pt modelId="{C125BB94-36DC-476C-8F7E-20A5CE8ED71B}" type="parTrans" cxnId="{4535D45C-F73C-4901-B20C-E4168EE5C83C}">
      <dgm:prSet/>
      <dgm:spPr/>
      <dgm:t>
        <a:bodyPr/>
        <a:lstStyle/>
        <a:p>
          <a:endParaRPr lang="fr-FR"/>
        </a:p>
      </dgm:t>
    </dgm:pt>
    <dgm:pt modelId="{16F8B7EF-D754-4228-A92A-B4FFFB59E8EA}" type="sibTrans" cxnId="{4535D45C-F73C-4901-B20C-E4168EE5C83C}">
      <dgm:prSet/>
      <dgm:spPr/>
      <dgm:t>
        <a:bodyPr/>
        <a:lstStyle/>
        <a:p>
          <a:endParaRPr lang="fr-FR"/>
        </a:p>
      </dgm:t>
    </dgm:pt>
    <dgm:pt modelId="{C3DFCDE7-B9C7-4872-872E-DA23B45C82EA}">
      <dgm:prSet phldrT="[Texte]"/>
      <dgm:spPr>
        <a:solidFill>
          <a:schemeClr val="accent3">
            <a:lumMod val="60000"/>
            <a:lumOff val="40000"/>
            <a:alpha val="90000"/>
          </a:schemeClr>
        </a:solidFill>
      </dgm:spPr>
      <dgm:t>
        <a:bodyPr/>
        <a:lstStyle/>
        <a:p>
          <a:r>
            <a:rPr lang="fr-FR" dirty="0"/>
            <a:t>Observation</a:t>
          </a:r>
        </a:p>
      </dgm:t>
    </dgm:pt>
    <dgm:pt modelId="{A85D7F6E-6CF8-4D82-9AAC-F4AABAED3A45}" type="parTrans" cxnId="{FBC565AE-5C36-4D51-82E0-8A3018E92CD0}">
      <dgm:prSet/>
      <dgm:spPr/>
      <dgm:t>
        <a:bodyPr/>
        <a:lstStyle/>
        <a:p>
          <a:endParaRPr lang="fr-FR"/>
        </a:p>
      </dgm:t>
    </dgm:pt>
    <dgm:pt modelId="{82276B15-F8C1-4457-BA08-1D613B50F9F7}" type="sibTrans" cxnId="{FBC565AE-5C36-4D51-82E0-8A3018E92CD0}">
      <dgm:prSet/>
      <dgm:spPr/>
      <dgm:t>
        <a:bodyPr/>
        <a:lstStyle/>
        <a:p>
          <a:endParaRPr lang="fr-FR"/>
        </a:p>
      </dgm:t>
    </dgm:pt>
    <dgm:pt modelId="{7F62485E-8DD5-48EC-A74C-DA3A5C31DD46}">
      <dgm:prSet phldrT="[Texte]"/>
      <dgm:spPr>
        <a:solidFill>
          <a:schemeClr val="accent3">
            <a:lumMod val="60000"/>
            <a:lumOff val="40000"/>
            <a:alpha val="90000"/>
          </a:schemeClr>
        </a:solidFill>
      </dgm:spPr>
      <dgm:t>
        <a:bodyPr/>
        <a:lstStyle/>
        <a:p>
          <a:r>
            <a:rPr lang="fr-FR" dirty="0"/>
            <a:t>Prototypes</a:t>
          </a:r>
        </a:p>
      </dgm:t>
    </dgm:pt>
    <dgm:pt modelId="{21D08B67-5ACF-4B98-9A4F-6A53E08B2E52}" type="parTrans" cxnId="{0B9D260A-CC23-4088-82EB-BF59BD80C5EF}">
      <dgm:prSet/>
      <dgm:spPr/>
      <dgm:t>
        <a:bodyPr/>
        <a:lstStyle/>
        <a:p>
          <a:endParaRPr lang="fr-FR"/>
        </a:p>
      </dgm:t>
    </dgm:pt>
    <dgm:pt modelId="{65E17D68-F1A2-446F-AD2B-9C8EB99358FF}" type="sibTrans" cxnId="{0B9D260A-CC23-4088-82EB-BF59BD80C5EF}">
      <dgm:prSet/>
      <dgm:spPr/>
      <dgm:t>
        <a:bodyPr/>
        <a:lstStyle/>
        <a:p>
          <a:endParaRPr lang="fr-FR"/>
        </a:p>
      </dgm:t>
    </dgm:pt>
    <dgm:pt modelId="{2E463B55-519D-44CC-8620-9C108A257FC8}">
      <dgm:prSet phldrT="[Texte]"/>
      <dgm:spPr>
        <a:solidFill>
          <a:schemeClr val="accent3">
            <a:lumMod val="60000"/>
            <a:lumOff val="40000"/>
            <a:alpha val="90000"/>
          </a:schemeClr>
        </a:solidFill>
      </dgm:spPr>
      <dgm:t>
        <a:bodyPr/>
        <a:lstStyle/>
        <a:p>
          <a:r>
            <a:rPr lang="fr-FR" dirty="0"/>
            <a:t>Validation</a:t>
          </a:r>
        </a:p>
      </dgm:t>
    </dgm:pt>
    <dgm:pt modelId="{0BFDC950-D30D-4268-819D-1805D89E3299}" type="parTrans" cxnId="{B21193A6-9E92-4F09-94BB-5FDB5456D1AA}">
      <dgm:prSet/>
      <dgm:spPr/>
      <dgm:t>
        <a:bodyPr/>
        <a:lstStyle/>
        <a:p>
          <a:endParaRPr lang="fr-FR"/>
        </a:p>
      </dgm:t>
    </dgm:pt>
    <dgm:pt modelId="{88B40D5C-5721-4BFB-9EAA-398C21FDBE2D}" type="sibTrans" cxnId="{B21193A6-9E92-4F09-94BB-5FDB5456D1AA}">
      <dgm:prSet/>
      <dgm:spPr/>
      <dgm:t>
        <a:bodyPr/>
        <a:lstStyle/>
        <a:p>
          <a:endParaRPr lang="fr-FR"/>
        </a:p>
      </dgm:t>
    </dgm:pt>
    <dgm:pt modelId="{7790957C-7354-4CBB-BA12-C1484DCB80AE}">
      <dgm:prSet/>
      <dgm:spPr/>
      <dgm:t>
        <a:bodyPr/>
        <a:lstStyle/>
        <a:p>
          <a:r>
            <a:rPr lang="fr-FR" b="1" dirty="0"/>
            <a:t>Déployer</a:t>
          </a:r>
        </a:p>
      </dgm:t>
    </dgm:pt>
    <dgm:pt modelId="{7A65F662-4567-47BA-BB82-6553BF676794}" type="parTrans" cxnId="{A1D711BF-9309-4522-AB53-2D7BCE4A0A10}">
      <dgm:prSet/>
      <dgm:spPr/>
      <dgm:t>
        <a:bodyPr/>
        <a:lstStyle/>
        <a:p>
          <a:endParaRPr lang="fr-FR"/>
        </a:p>
      </dgm:t>
    </dgm:pt>
    <dgm:pt modelId="{DEDB1309-B9DD-4788-A3FA-69DBC460D51C}" type="sibTrans" cxnId="{A1D711BF-9309-4522-AB53-2D7BCE4A0A10}">
      <dgm:prSet/>
      <dgm:spPr/>
      <dgm:t>
        <a:bodyPr/>
        <a:lstStyle/>
        <a:p>
          <a:endParaRPr lang="fr-FR"/>
        </a:p>
      </dgm:t>
    </dgm:pt>
    <dgm:pt modelId="{3F5551F5-8FE0-423B-B595-7E6B9C4A0B85}">
      <dgm:prSet/>
      <dgm:spPr>
        <a:solidFill>
          <a:schemeClr val="accent3">
            <a:lumMod val="60000"/>
            <a:lumOff val="40000"/>
            <a:alpha val="90000"/>
          </a:schemeClr>
        </a:solidFill>
      </dgm:spPr>
      <dgm:t>
        <a:bodyPr/>
        <a:lstStyle/>
        <a:p>
          <a:r>
            <a:rPr lang="fr-FR" dirty="0"/>
            <a:t>Mise en œuvre des solutions</a:t>
          </a:r>
        </a:p>
      </dgm:t>
    </dgm:pt>
    <dgm:pt modelId="{51302464-9E71-476D-87AB-CE4275FCE827}" type="parTrans" cxnId="{8DBC7128-6FAB-4342-A217-4DAEED84A9A8}">
      <dgm:prSet/>
      <dgm:spPr/>
      <dgm:t>
        <a:bodyPr/>
        <a:lstStyle/>
        <a:p>
          <a:endParaRPr lang="fr-FR"/>
        </a:p>
      </dgm:t>
    </dgm:pt>
    <dgm:pt modelId="{2FC24D50-DBB5-426B-8207-14760481E773}" type="sibTrans" cxnId="{8DBC7128-6FAB-4342-A217-4DAEED84A9A8}">
      <dgm:prSet/>
      <dgm:spPr/>
      <dgm:t>
        <a:bodyPr/>
        <a:lstStyle/>
        <a:p>
          <a:endParaRPr lang="fr-FR"/>
        </a:p>
      </dgm:t>
    </dgm:pt>
    <dgm:pt modelId="{CA217C93-F6FC-46BB-B2B6-B3AF77C3F5AE}" type="pres">
      <dgm:prSet presAssocID="{644C57E5-D3A7-4A5A-A32C-AFBCA61882A9}" presName="linearFlow" presStyleCnt="0">
        <dgm:presLayoutVars>
          <dgm:dir/>
          <dgm:animLvl val="lvl"/>
          <dgm:resizeHandles val="exact"/>
        </dgm:presLayoutVars>
      </dgm:prSet>
      <dgm:spPr/>
    </dgm:pt>
    <dgm:pt modelId="{303A0CC9-273B-4B03-B9A4-25BF7CCCC431}" type="pres">
      <dgm:prSet presAssocID="{C7F88318-A412-4615-A00B-B9BACC4F6553}" presName="composite" presStyleCnt="0"/>
      <dgm:spPr/>
    </dgm:pt>
    <dgm:pt modelId="{E7F39661-CF0C-4333-B917-7130930D1180}" type="pres">
      <dgm:prSet presAssocID="{C7F88318-A412-4615-A00B-B9BACC4F6553}" presName="parTx" presStyleLbl="node1" presStyleIdx="0" presStyleCnt="4">
        <dgm:presLayoutVars>
          <dgm:chMax val="0"/>
          <dgm:chPref val="0"/>
          <dgm:bulletEnabled val="1"/>
        </dgm:presLayoutVars>
      </dgm:prSet>
      <dgm:spPr/>
    </dgm:pt>
    <dgm:pt modelId="{5A608564-6CFA-4C47-82B1-B68A2ADF7583}" type="pres">
      <dgm:prSet presAssocID="{C7F88318-A412-4615-A00B-B9BACC4F6553}" presName="parSh" presStyleLbl="node1" presStyleIdx="0" presStyleCnt="4"/>
      <dgm:spPr/>
    </dgm:pt>
    <dgm:pt modelId="{FF11E67F-7BEC-4FFD-A501-2CB6EF4BE023}" type="pres">
      <dgm:prSet presAssocID="{C7F88318-A412-4615-A00B-B9BACC4F6553}" presName="desTx" presStyleLbl="fgAcc1" presStyleIdx="0" presStyleCnt="4">
        <dgm:presLayoutVars>
          <dgm:bulletEnabled val="1"/>
        </dgm:presLayoutVars>
      </dgm:prSet>
      <dgm:spPr/>
    </dgm:pt>
    <dgm:pt modelId="{1D7D61C6-F63B-462D-8096-5EFD218542AA}" type="pres">
      <dgm:prSet presAssocID="{97060B71-D38B-4063-8FCA-C09FC391EA44}" presName="sibTrans" presStyleLbl="sibTrans2D1" presStyleIdx="0" presStyleCnt="3"/>
      <dgm:spPr/>
    </dgm:pt>
    <dgm:pt modelId="{CFB6BC2E-B39C-4642-A928-F19277251EE5}" type="pres">
      <dgm:prSet presAssocID="{97060B71-D38B-4063-8FCA-C09FC391EA44}" presName="connTx" presStyleLbl="sibTrans2D1" presStyleIdx="0" presStyleCnt="3"/>
      <dgm:spPr/>
    </dgm:pt>
    <dgm:pt modelId="{D670A819-5B5A-4576-8040-376247D7F262}" type="pres">
      <dgm:prSet presAssocID="{C540B8E0-A3D0-4641-B352-285D248DCAB8}" presName="composite" presStyleCnt="0"/>
      <dgm:spPr/>
    </dgm:pt>
    <dgm:pt modelId="{0356EB5C-C002-457A-B077-73440DF35EFF}" type="pres">
      <dgm:prSet presAssocID="{C540B8E0-A3D0-4641-B352-285D248DCAB8}" presName="parTx" presStyleLbl="node1" presStyleIdx="0" presStyleCnt="4">
        <dgm:presLayoutVars>
          <dgm:chMax val="0"/>
          <dgm:chPref val="0"/>
          <dgm:bulletEnabled val="1"/>
        </dgm:presLayoutVars>
      </dgm:prSet>
      <dgm:spPr/>
    </dgm:pt>
    <dgm:pt modelId="{B27E5F53-B3F2-40BA-9E78-EAEA53D888BB}" type="pres">
      <dgm:prSet presAssocID="{C540B8E0-A3D0-4641-B352-285D248DCAB8}" presName="parSh" presStyleLbl="node1" presStyleIdx="1" presStyleCnt="4" custLinFactNeighborX="-2172"/>
      <dgm:spPr/>
    </dgm:pt>
    <dgm:pt modelId="{9CCB76BA-4384-446B-BA79-C298AA98CEC8}" type="pres">
      <dgm:prSet presAssocID="{C540B8E0-A3D0-4641-B352-285D248DCAB8}" presName="desTx" presStyleLbl="fgAcc1" presStyleIdx="1" presStyleCnt="4">
        <dgm:presLayoutVars>
          <dgm:bulletEnabled val="1"/>
        </dgm:presLayoutVars>
      </dgm:prSet>
      <dgm:spPr/>
    </dgm:pt>
    <dgm:pt modelId="{A792EA33-AFD6-425D-91ED-675586A2753B}" type="pres">
      <dgm:prSet presAssocID="{D3DFEB71-D4D1-47FE-970D-7E8277949FA6}" presName="sibTrans" presStyleLbl="sibTrans2D1" presStyleIdx="1" presStyleCnt="3"/>
      <dgm:spPr/>
    </dgm:pt>
    <dgm:pt modelId="{CCA47734-77E4-401A-8DEF-8675C628ACCB}" type="pres">
      <dgm:prSet presAssocID="{D3DFEB71-D4D1-47FE-970D-7E8277949FA6}" presName="connTx" presStyleLbl="sibTrans2D1" presStyleIdx="1" presStyleCnt="3"/>
      <dgm:spPr/>
    </dgm:pt>
    <dgm:pt modelId="{53C17A01-FBBB-4BE5-BACC-29A3A3E5584A}" type="pres">
      <dgm:prSet presAssocID="{7ED5EE8D-A6B3-45A5-AD78-C68A0B4AD1FD}" presName="composite" presStyleCnt="0"/>
      <dgm:spPr/>
    </dgm:pt>
    <dgm:pt modelId="{25D980DA-281E-42EE-9B8B-2CC5A99869FF}" type="pres">
      <dgm:prSet presAssocID="{7ED5EE8D-A6B3-45A5-AD78-C68A0B4AD1FD}" presName="parTx" presStyleLbl="node1" presStyleIdx="1" presStyleCnt="4">
        <dgm:presLayoutVars>
          <dgm:chMax val="0"/>
          <dgm:chPref val="0"/>
          <dgm:bulletEnabled val="1"/>
        </dgm:presLayoutVars>
      </dgm:prSet>
      <dgm:spPr/>
    </dgm:pt>
    <dgm:pt modelId="{AEF5DF85-333F-410A-9A23-5683B5F8F5AB}" type="pres">
      <dgm:prSet presAssocID="{7ED5EE8D-A6B3-45A5-AD78-C68A0B4AD1FD}" presName="parSh" presStyleLbl="node1" presStyleIdx="2" presStyleCnt="4"/>
      <dgm:spPr/>
    </dgm:pt>
    <dgm:pt modelId="{01C0EF34-D139-4B8E-B684-B72F29CD8D33}" type="pres">
      <dgm:prSet presAssocID="{7ED5EE8D-A6B3-45A5-AD78-C68A0B4AD1FD}" presName="desTx" presStyleLbl="fgAcc1" presStyleIdx="2" presStyleCnt="4">
        <dgm:presLayoutVars>
          <dgm:bulletEnabled val="1"/>
        </dgm:presLayoutVars>
      </dgm:prSet>
      <dgm:spPr/>
    </dgm:pt>
    <dgm:pt modelId="{FD5CA804-50AE-423D-970F-FF28F9E8B216}" type="pres">
      <dgm:prSet presAssocID="{98D15565-8DD0-49CE-B808-2C45DC1ED952}" presName="sibTrans" presStyleLbl="sibTrans2D1" presStyleIdx="2" presStyleCnt="3"/>
      <dgm:spPr/>
    </dgm:pt>
    <dgm:pt modelId="{2A722AE9-0F30-48F4-8041-2DC1D4F78B6A}" type="pres">
      <dgm:prSet presAssocID="{98D15565-8DD0-49CE-B808-2C45DC1ED952}" presName="connTx" presStyleLbl="sibTrans2D1" presStyleIdx="2" presStyleCnt="3"/>
      <dgm:spPr/>
    </dgm:pt>
    <dgm:pt modelId="{FCB539C0-5FAE-48A5-A45B-87004830E44D}" type="pres">
      <dgm:prSet presAssocID="{7790957C-7354-4CBB-BA12-C1484DCB80AE}" presName="composite" presStyleCnt="0"/>
      <dgm:spPr/>
    </dgm:pt>
    <dgm:pt modelId="{79F728CF-2C9A-452A-8501-8EBD436FDFC5}" type="pres">
      <dgm:prSet presAssocID="{7790957C-7354-4CBB-BA12-C1484DCB80AE}" presName="parTx" presStyleLbl="node1" presStyleIdx="2" presStyleCnt="4">
        <dgm:presLayoutVars>
          <dgm:chMax val="0"/>
          <dgm:chPref val="0"/>
          <dgm:bulletEnabled val="1"/>
        </dgm:presLayoutVars>
      </dgm:prSet>
      <dgm:spPr/>
    </dgm:pt>
    <dgm:pt modelId="{C60C1C52-35BC-47A0-94F4-FC10D214680B}" type="pres">
      <dgm:prSet presAssocID="{7790957C-7354-4CBB-BA12-C1484DCB80AE}" presName="parSh" presStyleLbl="node1" presStyleIdx="3" presStyleCnt="4" custLinFactNeighborX="-674" custLinFactNeighborY="-4447"/>
      <dgm:spPr/>
    </dgm:pt>
    <dgm:pt modelId="{2D037A68-BD7C-464A-9C5D-A528AAED6FB7}" type="pres">
      <dgm:prSet presAssocID="{7790957C-7354-4CBB-BA12-C1484DCB80AE}" presName="desTx" presStyleLbl="fgAcc1" presStyleIdx="3" presStyleCnt="4">
        <dgm:presLayoutVars>
          <dgm:bulletEnabled val="1"/>
        </dgm:presLayoutVars>
      </dgm:prSet>
      <dgm:spPr/>
    </dgm:pt>
  </dgm:ptLst>
  <dgm:cxnLst>
    <dgm:cxn modelId="{04814209-204B-4107-BB0D-7A81B3A53EA3}" type="presOf" srcId="{423FB8EB-F181-4F46-AAFF-C3B9BE6659B0}" destId="{9CCB76BA-4384-446B-BA79-C298AA98CEC8}" srcOrd="0" destOrd="0" presId="urn:microsoft.com/office/officeart/2005/8/layout/process3"/>
    <dgm:cxn modelId="{0B9D260A-CC23-4088-82EB-BF59BD80C5EF}" srcId="{7ED5EE8D-A6B3-45A5-AD78-C68A0B4AD1FD}" destId="{7F62485E-8DD5-48EC-A74C-DA3A5C31DD46}" srcOrd="1" destOrd="0" parTransId="{21D08B67-5ACF-4B98-9A4F-6A53E08B2E52}" sibTransId="{65E17D68-F1A2-446F-AD2B-9C8EB99358FF}"/>
    <dgm:cxn modelId="{A6B4CA0A-65CF-4A1F-8DC5-909E804B7B0E}" type="presOf" srcId="{4FC6C6FA-893A-4CA8-82E4-0C7144EA545F}" destId="{01C0EF34-D139-4B8E-B684-B72F29CD8D33}" srcOrd="0" destOrd="0" presId="urn:microsoft.com/office/officeart/2005/8/layout/process3"/>
    <dgm:cxn modelId="{3BF16B1B-8D06-4570-86BC-B263CAE0B2FD}" type="presOf" srcId="{644C57E5-D3A7-4A5A-A32C-AFBCA61882A9}" destId="{CA217C93-F6FC-46BB-B2B6-B3AF77C3F5AE}" srcOrd="0" destOrd="0" presId="urn:microsoft.com/office/officeart/2005/8/layout/process3"/>
    <dgm:cxn modelId="{A182271E-C295-4546-8CEC-B394589E9513}" type="presOf" srcId="{C540B8E0-A3D0-4641-B352-285D248DCAB8}" destId="{0356EB5C-C002-457A-B077-73440DF35EFF}" srcOrd="0" destOrd="0" presId="urn:microsoft.com/office/officeart/2005/8/layout/process3"/>
    <dgm:cxn modelId="{BF3D3326-48BC-40F6-B85D-6B14707EE18B}" srcId="{C7F88318-A412-4615-A00B-B9BACC4F6553}" destId="{4636971A-4322-4038-A0D4-146E0A40FD2B}" srcOrd="0" destOrd="0" parTransId="{557BD0FC-BC68-45A8-9478-F92CED5FF219}" sibTransId="{35935DD2-706B-474A-8200-F97A96BB1021}"/>
    <dgm:cxn modelId="{8DBC7128-6FAB-4342-A217-4DAEED84A9A8}" srcId="{7790957C-7354-4CBB-BA12-C1484DCB80AE}" destId="{3F5551F5-8FE0-423B-B595-7E6B9C4A0B85}" srcOrd="0" destOrd="0" parTransId="{51302464-9E71-476D-87AB-CE4275FCE827}" sibTransId="{2FC24D50-DBB5-426B-8207-14760481E773}"/>
    <dgm:cxn modelId="{707C7F2A-3E0E-4C50-BFE9-4003A97B2AD0}" type="presOf" srcId="{4636971A-4322-4038-A0D4-146E0A40FD2B}" destId="{FF11E67F-7BEC-4FFD-A501-2CB6EF4BE023}" srcOrd="0" destOrd="0" presId="urn:microsoft.com/office/officeart/2005/8/layout/process3"/>
    <dgm:cxn modelId="{C60DF53E-9CCA-47EC-98C6-C58BD3C0483B}" type="presOf" srcId="{C7F88318-A412-4615-A00B-B9BACC4F6553}" destId="{5A608564-6CFA-4C47-82B1-B68A2ADF7583}" srcOrd="1" destOrd="0" presId="urn:microsoft.com/office/officeart/2005/8/layout/process3"/>
    <dgm:cxn modelId="{4535D45C-F73C-4901-B20C-E4168EE5C83C}" srcId="{7ED5EE8D-A6B3-45A5-AD78-C68A0B4AD1FD}" destId="{4FC6C6FA-893A-4CA8-82E4-0C7144EA545F}" srcOrd="0" destOrd="0" parTransId="{C125BB94-36DC-476C-8F7E-20A5CE8ED71B}" sibTransId="{16F8B7EF-D754-4228-A92A-B4FFFB59E8EA}"/>
    <dgm:cxn modelId="{4A19F168-78CE-46CE-A1BB-01E400D7019B}" type="presOf" srcId="{7ED5EE8D-A6B3-45A5-AD78-C68A0B4AD1FD}" destId="{25D980DA-281E-42EE-9B8B-2CC5A99869FF}" srcOrd="0" destOrd="0" presId="urn:microsoft.com/office/officeart/2005/8/layout/process3"/>
    <dgm:cxn modelId="{D630C577-921A-4704-9C72-4588B3056550}" type="presOf" srcId="{D3DFEB71-D4D1-47FE-970D-7E8277949FA6}" destId="{A792EA33-AFD6-425D-91ED-675586A2753B}" srcOrd="0" destOrd="0" presId="urn:microsoft.com/office/officeart/2005/8/layout/process3"/>
    <dgm:cxn modelId="{C6899D78-1F94-4DA4-8F65-14B1D000FD6D}" type="presOf" srcId="{7790957C-7354-4CBB-BA12-C1484DCB80AE}" destId="{C60C1C52-35BC-47A0-94F4-FC10D214680B}" srcOrd="1" destOrd="0" presId="urn:microsoft.com/office/officeart/2005/8/layout/process3"/>
    <dgm:cxn modelId="{6E94D858-B8AF-43C3-847E-06AF9AB936C1}" type="presOf" srcId="{97060B71-D38B-4063-8FCA-C09FC391EA44}" destId="{1D7D61C6-F63B-462D-8096-5EFD218542AA}" srcOrd="0" destOrd="0" presId="urn:microsoft.com/office/officeart/2005/8/layout/process3"/>
    <dgm:cxn modelId="{47EE927F-2F79-4142-87D2-B0172E30EADB}" type="presOf" srcId="{7ED5EE8D-A6B3-45A5-AD78-C68A0B4AD1FD}" destId="{AEF5DF85-333F-410A-9A23-5683B5F8F5AB}" srcOrd="1" destOrd="0" presId="urn:microsoft.com/office/officeart/2005/8/layout/process3"/>
    <dgm:cxn modelId="{44111E87-BF29-4DD6-BB72-4AB4B598EA74}" type="presOf" srcId="{2E463B55-519D-44CC-8620-9C108A257FC8}" destId="{01C0EF34-D139-4B8E-B684-B72F29CD8D33}" srcOrd="0" destOrd="2" presId="urn:microsoft.com/office/officeart/2005/8/layout/process3"/>
    <dgm:cxn modelId="{2F9EE389-DE5C-4CEA-8FAA-2221A14AA124}" type="presOf" srcId="{7F62485E-8DD5-48EC-A74C-DA3A5C31DD46}" destId="{01C0EF34-D139-4B8E-B684-B72F29CD8D33}" srcOrd="0" destOrd="1" presId="urn:microsoft.com/office/officeart/2005/8/layout/process3"/>
    <dgm:cxn modelId="{C50C218B-1844-4B51-A90A-5D00B88E1750}" srcId="{644C57E5-D3A7-4A5A-A32C-AFBCA61882A9}" destId="{C7F88318-A412-4615-A00B-B9BACC4F6553}" srcOrd="0" destOrd="0" parTransId="{A104137F-26BF-4DF6-8555-838460872938}" sibTransId="{97060B71-D38B-4063-8FCA-C09FC391EA44}"/>
    <dgm:cxn modelId="{AC6AA09C-5A73-490B-A161-5927053E8EBA}" type="presOf" srcId="{D3DFEB71-D4D1-47FE-970D-7E8277949FA6}" destId="{CCA47734-77E4-401A-8DEF-8675C628ACCB}" srcOrd="1" destOrd="0" presId="urn:microsoft.com/office/officeart/2005/8/layout/process3"/>
    <dgm:cxn modelId="{A0A4EBA0-942F-413A-8807-F8076523B45D}" srcId="{644C57E5-D3A7-4A5A-A32C-AFBCA61882A9}" destId="{7ED5EE8D-A6B3-45A5-AD78-C68A0B4AD1FD}" srcOrd="2" destOrd="0" parTransId="{87204A08-847D-4CDB-9F79-882CC3EBA5D8}" sibTransId="{98D15565-8DD0-49CE-B808-2C45DC1ED952}"/>
    <dgm:cxn modelId="{B21193A6-9E92-4F09-94BB-5FDB5456D1AA}" srcId="{7ED5EE8D-A6B3-45A5-AD78-C68A0B4AD1FD}" destId="{2E463B55-519D-44CC-8620-9C108A257FC8}" srcOrd="2" destOrd="0" parTransId="{0BFDC950-D30D-4268-819D-1805D89E3299}" sibTransId="{88B40D5C-5721-4BFB-9EAA-398C21FDBE2D}"/>
    <dgm:cxn modelId="{FBC565AE-5C36-4D51-82E0-8A3018E92CD0}" srcId="{C7F88318-A412-4615-A00B-B9BACC4F6553}" destId="{C3DFCDE7-B9C7-4872-872E-DA23B45C82EA}" srcOrd="1" destOrd="0" parTransId="{A85D7F6E-6CF8-4D82-9AAC-F4AABAED3A45}" sibTransId="{82276B15-F8C1-4457-BA08-1D613B50F9F7}"/>
    <dgm:cxn modelId="{DC7B0FB5-EA51-47DA-AB05-5C1341A38E0D}" type="presOf" srcId="{98D15565-8DD0-49CE-B808-2C45DC1ED952}" destId="{2A722AE9-0F30-48F4-8041-2DC1D4F78B6A}" srcOrd="1" destOrd="0" presId="urn:microsoft.com/office/officeart/2005/8/layout/process3"/>
    <dgm:cxn modelId="{449077BA-87E9-4DDF-888F-5350AC98BAD1}" type="presOf" srcId="{97060B71-D38B-4063-8FCA-C09FC391EA44}" destId="{CFB6BC2E-B39C-4642-A928-F19277251EE5}" srcOrd="1" destOrd="0" presId="urn:microsoft.com/office/officeart/2005/8/layout/process3"/>
    <dgm:cxn modelId="{3AE9DEBB-1F34-4612-9E10-F89F79C89AE1}" type="presOf" srcId="{7790957C-7354-4CBB-BA12-C1484DCB80AE}" destId="{79F728CF-2C9A-452A-8501-8EBD436FDFC5}" srcOrd="0" destOrd="0" presId="urn:microsoft.com/office/officeart/2005/8/layout/process3"/>
    <dgm:cxn modelId="{A1D711BF-9309-4522-AB53-2D7BCE4A0A10}" srcId="{644C57E5-D3A7-4A5A-A32C-AFBCA61882A9}" destId="{7790957C-7354-4CBB-BA12-C1484DCB80AE}" srcOrd="3" destOrd="0" parTransId="{7A65F662-4567-47BA-BB82-6553BF676794}" sibTransId="{DEDB1309-B9DD-4788-A3FA-69DBC460D51C}"/>
    <dgm:cxn modelId="{4EAC31C4-6DE4-4CDE-B098-A4F23D34D731}" type="presOf" srcId="{98D15565-8DD0-49CE-B808-2C45DC1ED952}" destId="{FD5CA804-50AE-423D-970F-FF28F9E8B216}" srcOrd="0" destOrd="0" presId="urn:microsoft.com/office/officeart/2005/8/layout/process3"/>
    <dgm:cxn modelId="{25CBE0C9-7873-41C8-AE99-A873642DEAE1}" srcId="{C540B8E0-A3D0-4641-B352-285D248DCAB8}" destId="{423FB8EB-F181-4F46-AAFF-C3B9BE6659B0}" srcOrd="0" destOrd="0" parTransId="{58016B51-D727-4670-A282-5993C9A0EF15}" sibTransId="{A29CBEB3-A2AC-4408-8457-885FC1FE3220}"/>
    <dgm:cxn modelId="{CB5C58DC-5756-4028-A9E7-BB65D41D805C}" type="presOf" srcId="{C540B8E0-A3D0-4641-B352-285D248DCAB8}" destId="{B27E5F53-B3F2-40BA-9E78-EAEA53D888BB}" srcOrd="1" destOrd="0" presId="urn:microsoft.com/office/officeart/2005/8/layout/process3"/>
    <dgm:cxn modelId="{3F27FDDE-90DE-4E1A-8125-EC58DD511F6A}" type="presOf" srcId="{C7F88318-A412-4615-A00B-B9BACC4F6553}" destId="{E7F39661-CF0C-4333-B917-7130930D1180}" srcOrd="0" destOrd="0" presId="urn:microsoft.com/office/officeart/2005/8/layout/process3"/>
    <dgm:cxn modelId="{77A86DE8-D7BB-45A6-8575-3492AC460B43}" type="presOf" srcId="{C3DFCDE7-B9C7-4872-872E-DA23B45C82EA}" destId="{FF11E67F-7BEC-4FFD-A501-2CB6EF4BE023}" srcOrd="0" destOrd="1" presId="urn:microsoft.com/office/officeart/2005/8/layout/process3"/>
    <dgm:cxn modelId="{EF26EAF8-4C94-4AEC-9080-5F7AEF25361F}" type="presOf" srcId="{3F5551F5-8FE0-423B-B595-7E6B9C4A0B85}" destId="{2D037A68-BD7C-464A-9C5D-A528AAED6FB7}" srcOrd="0" destOrd="0" presId="urn:microsoft.com/office/officeart/2005/8/layout/process3"/>
    <dgm:cxn modelId="{7E3615FB-BA0B-4299-856A-2775B4D77404}" srcId="{644C57E5-D3A7-4A5A-A32C-AFBCA61882A9}" destId="{C540B8E0-A3D0-4641-B352-285D248DCAB8}" srcOrd="1" destOrd="0" parTransId="{3E1093D2-A2B4-4D2B-BB27-020BEB6E4F81}" sibTransId="{D3DFEB71-D4D1-47FE-970D-7E8277949FA6}"/>
    <dgm:cxn modelId="{A40B2B17-FEDD-46AC-A09C-2ADB52B6A7FA}" type="presParOf" srcId="{CA217C93-F6FC-46BB-B2B6-B3AF77C3F5AE}" destId="{303A0CC9-273B-4B03-B9A4-25BF7CCCC431}" srcOrd="0" destOrd="0" presId="urn:microsoft.com/office/officeart/2005/8/layout/process3"/>
    <dgm:cxn modelId="{C7DE8631-55DA-4DC4-9B4B-CB424693EF2A}" type="presParOf" srcId="{303A0CC9-273B-4B03-B9A4-25BF7CCCC431}" destId="{E7F39661-CF0C-4333-B917-7130930D1180}" srcOrd="0" destOrd="0" presId="urn:microsoft.com/office/officeart/2005/8/layout/process3"/>
    <dgm:cxn modelId="{DF204090-0473-4817-8569-36FDADA0A66F}" type="presParOf" srcId="{303A0CC9-273B-4B03-B9A4-25BF7CCCC431}" destId="{5A608564-6CFA-4C47-82B1-B68A2ADF7583}" srcOrd="1" destOrd="0" presId="urn:microsoft.com/office/officeart/2005/8/layout/process3"/>
    <dgm:cxn modelId="{99ECB9B3-E850-46B2-8D4D-F86BC9EF507D}" type="presParOf" srcId="{303A0CC9-273B-4B03-B9A4-25BF7CCCC431}" destId="{FF11E67F-7BEC-4FFD-A501-2CB6EF4BE023}" srcOrd="2" destOrd="0" presId="urn:microsoft.com/office/officeart/2005/8/layout/process3"/>
    <dgm:cxn modelId="{0EA57D36-1BFD-4352-BB97-2C3D3CDA80F0}" type="presParOf" srcId="{CA217C93-F6FC-46BB-B2B6-B3AF77C3F5AE}" destId="{1D7D61C6-F63B-462D-8096-5EFD218542AA}" srcOrd="1" destOrd="0" presId="urn:microsoft.com/office/officeart/2005/8/layout/process3"/>
    <dgm:cxn modelId="{8F510509-CACE-4DB0-AE2B-CED049C5504F}" type="presParOf" srcId="{1D7D61C6-F63B-462D-8096-5EFD218542AA}" destId="{CFB6BC2E-B39C-4642-A928-F19277251EE5}" srcOrd="0" destOrd="0" presId="urn:microsoft.com/office/officeart/2005/8/layout/process3"/>
    <dgm:cxn modelId="{BC7A641A-5B75-45D2-BEAE-5754656D090E}" type="presParOf" srcId="{CA217C93-F6FC-46BB-B2B6-B3AF77C3F5AE}" destId="{D670A819-5B5A-4576-8040-376247D7F262}" srcOrd="2" destOrd="0" presId="urn:microsoft.com/office/officeart/2005/8/layout/process3"/>
    <dgm:cxn modelId="{3E93359D-4D00-41F3-A209-4FA4D2CA0DB1}" type="presParOf" srcId="{D670A819-5B5A-4576-8040-376247D7F262}" destId="{0356EB5C-C002-457A-B077-73440DF35EFF}" srcOrd="0" destOrd="0" presId="urn:microsoft.com/office/officeart/2005/8/layout/process3"/>
    <dgm:cxn modelId="{A7199415-78A0-4799-A113-D327A96B8042}" type="presParOf" srcId="{D670A819-5B5A-4576-8040-376247D7F262}" destId="{B27E5F53-B3F2-40BA-9E78-EAEA53D888BB}" srcOrd="1" destOrd="0" presId="urn:microsoft.com/office/officeart/2005/8/layout/process3"/>
    <dgm:cxn modelId="{BD541E2D-4389-4BA4-86E8-2B68E5AF82A8}" type="presParOf" srcId="{D670A819-5B5A-4576-8040-376247D7F262}" destId="{9CCB76BA-4384-446B-BA79-C298AA98CEC8}" srcOrd="2" destOrd="0" presId="urn:microsoft.com/office/officeart/2005/8/layout/process3"/>
    <dgm:cxn modelId="{24BF29D2-FBB7-4E81-BDF4-B22A8EC39937}" type="presParOf" srcId="{CA217C93-F6FC-46BB-B2B6-B3AF77C3F5AE}" destId="{A792EA33-AFD6-425D-91ED-675586A2753B}" srcOrd="3" destOrd="0" presId="urn:microsoft.com/office/officeart/2005/8/layout/process3"/>
    <dgm:cxn modelId="{A0447281-8947-41B6-9D4C-16243856BF72}" type="presParOf" srcId="{A792EA33-AFD6-425D-91ED-675586A2753B}" destId="{CCA47734-77E4-401A-8DEF-8675C628ACCB}" srcOrd="0" destOrd="0" presId="urn:microsoft.com/office/officeart/2005/8/layout/process3"/>
    <dgm:cxn modelId="{825EA7EC-409F-4825-A50A-F66483C8163A}" type="presParOf" srcId="{CA217C93-F6FC-46BB-B2B6-B3AF77C3F5AE}" destId="{53C17A01-FBBB-4BE5-BACC-29A3A3E5584A}" srcOrd="4" destOrd="0" presId="urn:microsoft.com/office/officeart/2005/8/layout/process3"/>
    <dgm:cxn modelId="{07D3EEE1-DE88-4A68-BDA3-86BB1D262F33}" type="presParOf" srcId="{53C17A01-FBBB-4BE5-BACC-29A3A3E5584A}" destId="{25D980DA-281E-42EE-9B8B-2CC5A99869FF}" srcOrd="0" destOrd="0" presId="urn:microsoft.com/office/officeart/2005/8/layout/process3"/>
    <dgm:cxn modelId="{CE592E14-6357-4A71-88FF-E4A192B8ADEE}" type="presParOf" srcId="{53C17A01-FBBB-4BE5-BACC-29A3A3E5584A}" destId="{AEF5DF85-333F-410A-9A23-5683B5F8F5AB}" srcOrd="1" destOrd="0" presId="urn:microsoft.com/office/officeart/2005/8/layout/process3"/>
    <dgm:cxn modelId="{627710E1-58BE-4443-9096-D68E3EB56CC6}" type="presParOf" srcId="{53C17A01-FBBB-4BE5-BACC-29A3A3E5584A}" destId="{01C0EF34-D139-4B8E-B684-B72F29CD8D33}" srcOrd="2" destOrd="0" presId="urn:microsoft.com/office/officeart/2005/8/layout/process3"/>
    <dgm:cxn modelId="{BFA2C5FF-35C5-4758-AE6A-B3F2E8F6F0CA}" type="presParOf" srcId="{CA217C93-F6FC-46BB-B2B6-B3AF77C3F5AE}" destId="{FD5CA804-50AE-423D-970F-FF28F9E8B216}" srcOrd="5" destOrd="0" presId="urn:microsoft.com/office/officeart/2005/8/layout/process3"/>
    <dgm:cxn modelId="{88461638-3433-4A93-B81E-4CF3AC4DA501}" type="presParOf" srcId="{FD5CA804-50AE-423D-970F-FF28F9E8B216}" destId="{2A722AE9-0F30-48F4-8041-2DC1D4F78B6A}" srcOrd="0" destOrd="0" presId="urn:microsoft.com/office/officeart/2005/8/layout/process3"/>
    <dgm:cxn modelId="{ACFAE7F0-5943-411C-9521-9E3857AD7244}" type="presParOf" srcId="{CA217C93-F6FC-46BB-B2B6-B3AF77C3F5AE}" destId="{FCB539C0-5FAE-48A5-A45B-87004830E44D}" srcOrd="6" destOrd="0" presId="urn:microsoft.com/office/officeart/2005/8/layout/process3"/>
    <dgm:cxn modelId="{6C7F8490-8D60-4754-AFF7-987DED18A762}" type="presParOf" srcId="{FCB539C0-5FAE-48A5-A45B-87004830E44D}" destId="{79F728CF-2C9A-452A-8501-8EBD436FDFC5}" srcOrd="0" destOrd="0" presId="urn:microsoft.com/office/officeart/2005/8/layout/process3"/>
    <dgm:cxn modelId="{2DE66E84-6FE2-4FA3-8EEB-EA2FE0B802A1}" type="presParOf" srcId="{FCB539C0-5FAE-48A5-A45B-87004830E44D}" destId="{C60C1C52-35BC-47A0-94F4-FC10D214680B}" srcOrd="1" destOrd="0" presId="urn:microsoft.com/office/officeart/2005/8/layout/process3"/>
    <dgm:cxn modelId="{14F1C12A-E29C-45F8-AB54-C78841A172E4}" type="presParOf" srcId="{FCB539C0-5FAE-48A5-A45B-87004830E44D}" destId="{2D037A68-BD7C-464A-9C5D-A528AAED6FB7}" srcOrd="2" destOrd="0" presId="urn:microsoft.com/office/officeart/2005/8/layout/process3"/>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23F3546-4BDF-4270-AC3A-03740AB4469F}">
      <dsp:nvSpPr>
        <dsp:cNvPr id="0" name=""/>
        <dsp:cNvSpPr/>
      </dsp:nvSpPr>
      <dsp:spPr>
        <a:xfrm>
          <a:off x="1099079" y="443083"/>
          <a:ext cx="2817599" cy="2817599"/>
        </a:xfrm>
        <a:prstGeom prst="blockArc">
          <a:avLst>
            <a:gd name="adj1" fmla="val 9059698"/>
            <a:gd name="adj2" fmla="val 16170601"/>
            <a:gd name="adj3" fmla="val 4639"/>
          </a:avLst>
        </a:prstGeom>
        <a:solidFill>
          <a:schemeClr val="accent3">
            <a:lumMod val="75000"/>
          </a:schemeClr>
        </a:solidFill>
        <a:ln>
          <a:noFill/>
        </a:ln>
        <a:effectLst/>
      </dsp:spPr>
      <dsp:style>
        <a:lnRef idx="0">
          <a:scrgbClr r="0" g="0" b="0"/>
        </a:lnRef>
        <a:fillRef idx="1">
          <a:scrgbClr r="0" g="0" b="0"/>
        </a:fillRef>
        <a:effectRef idx="0">
          <a:scrgbClr r="0" g="0" b="0"/>
        </a:effectRef>
        <a:fontRef idx="minor">
          <a:schemeClr val="lt1"/>
        </a:fontRef>
      </dsp:style>
    </dsp:sp>
    <dsp:sp modelId="{E22897F6-64B6-4379-801C-9B80970E4E7C}">
      <dsp:nvSpPr>
        <dsp:cNvPr id="0" name=""/>
        <dsp:cNvSpPr/>
      </dsp:nvSpPr>
      <dsp:spPr>
        <a:xfrm>
          <a:off x="1087311" y="422285"/>
          <a:ext cx="2817599" cy="2817599"/>
        </a:xfrm>
        <a:prstGeom prst="blockArc">
          <a:avLst>
            <a:gd name="adj1" fmla="val 1800000"/>
            <a:gd name="adj2" fmla="val 9000000"/>
            <a:gd name="adj3" fmla="val 4639"/>
          </a:avLst>
        </a:prstGeom>
        <a:solidFill>
          <a:schemeClr val="accent3">
            <a:lumMod val="75000"/>
          </a:schemeClr>
        </a:solidFill>
        <a:ln>
          <a:noFill/>
        </a:ln>
        <a:effectLst/>
      </dsp:spPr>
      <dsp:style>
        <a:lnRef idx="0">
          <a:scrgbClr r="0" g="0" b="0"/>
        </a:lnRef>
        <a:fillRef idx="1">
          <a:scrgbClr r="0" g="0" b="0"/>
        </a:fillRef>
        <a:effectRef idx="0">
          <a:scrgbClr r="0" g="0" b="0"/>
        </a:effectRef>
        <a:fontRef idx="minor">
          <a:schemeClr val="lt1"/>
        </a:fontRef>
      </dsp:style>
    </dsp:sp>
    <dsp:sp modelId="{3C9E7090-1B44-4A8A-8E07-BE74092A8FB9}">
      <dsp:nvSpPr>
        <dsp:cNvPr id="0" name=""/>
        <dsp:cNvSpPr/>
      </dsp:nvSpPr>
      <dsp:spPr>
        <a:xfrm>
          <a:off x="1094027" y="403777"/>
          <a:ext cx="2817599" cy="2817599"/>
        </a:xfrm>
        <a:prstGeom prst="blockArc">
          <a:avLst>
            <a:gd name="adj1" fmla="val 16229399"/>
            <a:gd name="adj2" fmla="val 1740302"/>
            <a:gd name="adj3" fmla="val 4639"/>
          </a:avLst>
        </a:prstGeom>
        <a:solidFill>
          <a:schemeClr val="accent3">
            <a:lumMod val="75000"/>
          </a:schemeClr>
        </a:solidFill>
        <a:ln>
          <a:noFill/>
        </a:ln>
        <a:effectLst/>
      </dsp:spPr>
      <dsp:style>
        <a:lnRef idx="0">
          <a:scrgbClr r="0" g="0" b="0"/>
        </a:lnRef>
        <a:fillRef idx="1">
          <a:scrgbClr r="0" g="0" b="0"/>
        </a:fillRef>
        <a:effectRef idx="0">
          <a:scrgbClr r="0" g="0" b="0"/>
        </a:effectRef>
        <a:fontRef idx="minor">
          <a:schemeClr val="lt1"/>
        </a:fontRef>
      </dsp:style>
    </dsp:sp>
    <dsp:sp modelId="{3183342A-CE1A-40B2-BF6A-59A31C2D9549}">
      <dsp:nvSpPr>
        <dsp:cNvPr id="0" name=""/>
        <dsp:cNvSpPr/>
      </dsp:nvSpPr>
      <dsp:spPr>
        <a:xfrm>
          <a:off x="1847707" y="1182680"/>
          <a:ext cx="1296807" cy="1296807"/>
        </a:xfrm>
        <a:prstGeom prst="ellipse">
          <a:avLst/>
        </a:prstGeom>
        <a:solidFill>
          <a:schemeClr val="accent3">
            <a:lumMod val="40000"/>
            <a:lumOff val="6000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fr-FR" sz="2000" kern="1200" dirty="0"/>
            <a:t>Qualité de service</a:t>
          </a:r>
        </a:p>
      </dsp:txBody>
      <dsp:txXfrm>
        <a:off x="2037620" y="1372593"/>
        <a:ext cx="916981" cy="916981"/>
      </dsp:txXfrm>
    </dsp:sp>
    <dsp:sp modelId="{887699F3-7D02-41CE-BF43-E4910CB06102}">
      <dsp:nvSpPr>
        <dsp:cNvPr id="0" name=""/>
        <dsp:cNvSpPr/>
      </dsp:nvSpPr>
      <dsp:spPr>
        <a:xfrm>
          <a:off x="2009708" y="21930"/>
          <a:ext cx="972806" cy="907765"/>
        </a:xfrm>
        <a:prstGeom prst="ellipse">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fr-FR" sz="1200" kern="1200" dirty="0"/>
            <a:t>personnes</a:t>
          </a:r>
        </a:p>
      </dsp:txBody>
      <dsp:txXfrm>
        <a:off x="2152172" y="154869"/>
        <a:ext cx="687878" cy="641887"/>
      </dsp:txXfrm>
    </dsp:sp>
    <dsp:sp modelId="{A588CBDB-5A2C-406D-A639-AD3DA2A9E74D}">
      <dsp:nvSpPr>
        <dsp:cNvPr id="0" name=""/>
        <dsp:cNvSpPr/>
      </dsp:nvSpPr>
      <dsp:spPr>
        <a:xfrm>
          <a:off x="3233983" y="2065262"/>
          <a:ext cx="907765" cy="907765"/>
        </a:xfrm>
        <a:prstGeom prst="ellipse">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fr-FR" sz="1100" kern="1200" dirty="0"/>
            <a:t>professionnels</a:t>
          </a:r>
        </a:p>
      </dsp:txBody>
      <dsp:txXfrm>
        <a:off x="3366922" y="2198201"/>
        <a:ext cx="641887" cy="641887"/>
      </dsp:txXfrm>
    </dsp:sp>
    <dsp:sp modelId="{72165ECA-8406-4F93-926D-B8FEA08173C8}">
      <dsp:nvSpPr>
        <dsp:cNvPr id="0" name=""/>
        <dsp:cNvSpPr/>
      </dsp:nvSpPr>
      <dsp:spPr>
        <a:xfrm>
          <a:off x="850473" y="2065262"/>
          <a:ext cx="907765" cy="907765"/>
        </a:xfrm>
        <a:prstGeom prst="ellipse">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fr-FR" sz="1200" kern="1200" dirty="0"/>
            <a:t>aidants</a:t>
          </a:r>
        </a:p>
      </dsp:txBody>
      <dsp:txXfrm>
        <a:off x="983412" y="2198201"/>
        <a:ext cx="641887" cy="64188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C35D515-B505-4C9B-AB76-A90F09E75742}">
      <dsp:nvSpPr>
        <dsp:cNvPr id="0" name=""/>
        <dsp:cNvSpPr/>
      </dsp:nvSpPr>
      <dsp:spPr>
        <a:xfrm>
          <a:off x="3741" y="1712637"/>
          <a:ext cx="1596812" cy="638725"/>
        </a:xfrm>
        <a:prstGeom prst="chevron">
          <a:avLst/>
        </a:prstGeom>
        <a:solidFill>
          <a:schemeClr val="lt1">
            <a:hueOff val="0"/>
            <a:satOff val="0"/>
            <a:lumOff val="0"/>
            <a:alphaOff val="0"/>
          </a:schemeClr>
        </a:solid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17336" rIns="17336" bIns="17336" numCol="1" spcCol="1270" anchor="ctr" anchorCtr="0">
          <a:noAutofit/>
        </a:bodyPr>
        <a:lstStyle/>
        <a:p>
          <a:pPr marL="0" lvl="0" indent="0" algn="ctr" defTabSz="577850">
            <a:lnSpc>
              <a:spcPct val="90000"/>
            </a:lnSpc>
            <a:spcBef>
              <a:spcPct val="0"/>
            </a:spcBef>
            <a:spcAft>
              <a:spcPct val="35000"/>
            </a:spcAft>
            <a:buNone/>
          </a:pPr>
          <a:r>
            <a:rPr lang="fr-FR" sz="1300" kern="1200" dirty="0"/>
            <a:t>Information</a:t>
          </a:r>
        </a:p>
      </dsp:txBody>
      <dsp:txXfrm>
        <a:off x="323104" y="1712637"/>
        <a:ext cx="958087" cy="638725"/>
      </dsp:txXfrm>
    </dsp:sp>
    <dsp:sp modelId="{6C7A068C-C2C6-4B28-9170-D8023A2EC2D6}">
      <dsp:nvSpPr>
        <dsp:cNvPr id="0" name=""/>
        <dsp:cNvSpPr/>
      </dsp:nvSpPr>
      <dsp:spPr>
        <a:xfrm>
          <a:off x="1440872" y="1712637"/>
          <a:ext cx="1596812" cy="638725"/>
        </a:xfrm>
        <a:prstGeom prst="chevron">
          <a:avLst/>
        </a:prstGeom>
        <a:solidFill>
          <a:schemeClr val="lt1">
            <a:hueOff val="0"/>
            <a:satOff val="0"/>
            <a:lumOff val="0"/>
            <a:alphaOff val="0"/>
          </a:schemeClr>
        </a:solid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17336" rIns="17336" bIns="17336" numCol="1" spcCol="1270" anchor="ctr" anchorCtr="0">
          <a:noAutofit/>
        </a:bodyPr>
        <a:lstStyle/>
        <a:p>
          <a:pPr marL="0" lvl="0" indent="0" algn="ctr" defTabSz="577850">
            <a:lnSpc>
              <a:spcPct val="90000"/>
            </a:lnSpc>
            <a:spcBef>
              <a:spcPct val="0"/>
            </a:spcBef>
            <a:spcAft>
              <a:spcPct val="35000"/>
            </a:spcAft>
            <a:buNone/>
          </a:pPr>
          <a:r>
            <a:rPr lang="fr-FR" sz="1300" kern="1200" dirty="0"/>
            <a:t>Consultation</a:t>
          </a:r>
        </a:p>
      </dsp:txBody>
      <dsp:txXfrm>
        <a:off x="1760235" y="1712637"/>
        <a:ext cx="958087" cy="638725"/>
      </dsp:txXfrm>
    </dsp:sp>
    <dsp:sp modelId="{12DAE619-AF9C-42CA-B492-D617A488576E}">
      <dsp:nvSpPr>
        <dsp:cNvPr id="0" name=""/>
        <dsp:cNvSpPr/>
      </dsp:nvSpPr>
      <dsp:spPr>
        <a:xfrm>
          <a:off x="2878004" y="1712637"/>
          <a:ext cx="1778801" cy="638725"/>
        </a:xfrm>
        <a:prstGeom prst="chevron">
          <a:avLst/>
        </a:prstGeom>
        <a:solidFill>
          <a:schemeClr val="lt1">
            <a:hueOff val="0"/>
            <a:satOff val="0"/>
            <a:lumOff val="0"/>
            <a:alphaOff val="0"/>
          </a:schemeClr>
        </a:solid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17336" rIns="17336" bIns="17336" numCol="1" spcCol="1270" anchor="ctr" anchorCtr="0">
          <a:noAutofit/>
        </a:bodyPr>
        <a:lstStyle/>
        <a:p>
          <a:pPr marL="0" lvl="0" indent="0" algn="ctr" defTabSz="577850">
            <a:lnSpc>
              <a:spcPct val="90000"/>
            </a:lnSpc>
            <a:spcBef>
              <a:spcPct val="0"/>
            </a:spcBef>
            <a:spcAft>
              <a:spcPct val="35000"/>
            </a:spcAft>
            <a:buNone/>
          </a:pPr>
          <a:r>
            <a:rPr lang="fr-FR" sz="1300" b="1" kern="1200" dirty="0">
              <a:solidFill>
                <a:schemeClr val="tx1"/>
              </a:solidFill>
            </a:rPr>
            <a:t>Réassurance</a:t>
          </a:r>
        </a:p>
        <a:p>
          <a:pPr marL="0" lvl="0" indent="0" algn="ctr" defTabSz="577850">
            <a:lnSpc>
              <a:spcPct val="90000"/>
            </a:lnSpc>
            <a:spcBef>
              <a:spcPct val="0"/>
            </a:spcBef>
            <a:spcAft>
              <a:spcPct val="35000"/>
            </a:spcAft>
            <a:buNone/>
          </a:pPr>
          <a:r>
            <a:rPr lang="fr-FR" sz="1300" b="1" kern="1200" dirty="0">
              <a:solidFill>
                <a:schemeClr val="tx1"/>
              </a:solidFill>
            </a:rPr>
            <a:t>ou Implication</a:t>
          </a:r>
        </a:p>
      </dsp:txBody>
      <dsp:txXfrm>
        <a:off x="3197367" y="1712637"/>
        <a:ext cx="1140076" cy="638725"/>
      </dsp:txXfrm>
    </dsp:sp>
    <dsp:sp modelId="{CB60FC74-ACB0-42EB-8FE8-68FA9ED69A7A}">
      <dsp:nvSpPr>
        <dsp:cNvPr id="0" name=""/>
        <dsp:cNvSpPr/>
      </dsp:nvSpPr>
      <dsp:spPr>
        <a:xfrm>
          <a:off x="4497124" y="1712637"/>
          <a:ext cx="1596812" cy="638725"/>
        </a:xfrm>
        <a:prstGeom prst="chevron">
          <a:avLst/>
        </a:prstGeom>
        <a:solidFill>
          <a:schemeClr val="lt1">
            <a:hueOff val="0"/>
            <a:satOff val="0"/>
            <a:lumOff val="0"/>
            <a:alphaOff val="0"/>
          </a:schemeClr>
        </a:solid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17336" rIns="17336" bIns="17336" numCol="1" spcCol="1270" anchor="ctr" anchorCtr="0">
          <a:noAutofit/>
        </a:bodyPr>
        <a:lstStyle/>
        <a:p>
          <a:pPr marL="0" lvl="0" indent="0" algn="ctr" defTabSz="577850">
            <a:lnSpc>
              <a:spcPct val="90000"/>
            </a:lnSpc>
            <a:spcBef>
              <a:spcPct val="0"/>
            </a:spcBef>
            <a:spcAft>
              <a:spcPct val="35000"/>
            </a:spcAft>
            <a:buNone/>
          </a:pPr>
          <a:r>
            <a:rPr lang="fr-FR" sz="1300" b="1" kern="1200" dirty="0">
              <a:solidFill>
                <a:schemeClr val="tx1"/>
              </a:solidFill>
            </a:rPr>
            <a:t>Partenariat</a:t>
          </a:r>
        </a:p>
      </dsp:txBody>
      <dsp:txXfrm>
        <a:off x="4816487" y="1712637"/>
        <a:ext cx="958087" cy="638725"/>
      </dsp:txXfrm>
    </dsp:sp>
    <dsp:sp modelId="{7DA5BC51-B886-4CB0-8EAA-71E2780EBA85}">
      <dsp:nvSpPr>
        <dsp:cNvPr id="0" name=""/>
        <dsp:cNvSpPr/>
      </dsp:nvSpPr>
      <dsp:spPr>
        <a:xfrm>
          <a:off x="5934256" y="1712637"/>
          <a:ext cx="1596812" cy="638725"/>
        </a:xfrm>
        <a:prstGeom prst="chevron">
          <a:avLst/>
        </a:prstGeom>
        <a:solidFill>
          <a:schemeClr val="lt1">
            <a:hueOff val="0"/>
            <a:satOff val="0"/>
            <a:lumOff val="0"/>
            <a:alphaOff val="0"/>
          </a:schemeClr>
        </a:solid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17336" rIns="17336" bIns="17336" numCol="1" spcCol="1270" anchor="ctr" anchorCtr="0">
          <a:noAutofit/>
        </a:bodyPr>
        <a:lstStyle/>
        <a:p>
          <a:pPr marL="0" lvl="0" indent="0" algn="ctr" defTabSz="577850">
            <a:lnSpc>
              <a:spcPct val="90000"/>
            </a:lnSpc>
            <a:spcBef>
              <a:spcPct val="0"/>
            </a:spcBef>
            <a:spcAft>
              <a:spcPct val="35000"/>
            </a:spcAft>
            <a:buNone/>
          </a:pPr>
          <a:r>
            <a:rPr lang="fr-FR" sz="1300" b="1" kern="1200" dirty="0">
              <a:solidFill>
                <a:schemeClr val="tx1"/>
              </a:solidFill>
            </a:rPr>
            <a:t>Délégation de pouvoir</a:t>
          </a:r>
        </a:p>
      </dsp:txBody>
      <dsp:txXfrm>
        <a:off x="6253619" y="1712637"/>
        <a:ext cx="958087" cy="638725"/>
      </dsp:txXfrm>
    </dsp:sp>
    <dsp:sp modelId="{E58DAD34-BD6A-46CD-B872-F2C9FEA77239}">
      <dsp:nvSpPr>
        <dsp:cNvPr id="0" name=""/>
        <dsp:cNvSpPr/>
      </dsp:nvSpPr>
      <dsp:spPr>
        <a:xfrm>
          <a:off x="7371387" y="1712637"/>
          <a:ext cx="1596812" cy="638725"/>
        </a:xfrm>
        <a:prstGeom prst="chevron">
          <a:avLst/>
        </a:prstGeom>
        <a:solidFill>
          <a:schemeClr val="lt1">
            <a:hueOff val="0"/>
            <a:satOff val="0"/>
            <a:lumOff val="0"/>
            <a:alphaOff val="0"/>
          </a:schemeClr>
        </a:solid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17336" rIns="17336" bIns="17336" numCol="1" spcCol="1270" anchor="ctr" anchorCtr="0">
          <a:noAutofit/>
        </a:bodyPr>
        <a:lstStyle/>
        <a:p>
          <a:pPr marL="0" lvl="0" indent="0" algn="ctr" defTabSz="577850">
            <a:lnSpc>
              <a:spcPct val="90000"/>
            </a:lnSpc>
            <a:spcBef>
              <a:spcPct val="0"/>
            </a:spcBef>
            <a:spcAft>
              <a:spcPct val="35000"/>
            </a:spcAft>
            <a:buNone/>
          </a:pPr>
          <a:r>
            <a:rPr lang="fr-FR" sz="1300" kern="1200" dirty="0"/>
            <a:t>Auto-gestion</a:t>
          </a:r>
        </a:p>
      </dsp:txBody>
      <dsp:txXfrm>
        <a:off x="7690750" y="1712637"/>
        <a:ext cx="958087" cy="63872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A608564-6CFA-4C47-82B1-B68A2ADF7583}">
      <dsp:nvSpPr>
        <dsp:cNvPr id="0" name=""/>
        <dsp:cNvSpPr/>
      </dsp:nvSpPr>
      <dsp:spPr>
        <a:xfrm>
          <a:off x="1058" y="224444"/>
          <a:ext cx="1329810" cy="604800"/>
        </a:xfrm>
        <a:prstGeom prst="roundRect">
          <a:avLst>
            <a:gd name="adj" fmla="val 10000"/>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53340" numCol="1" spcCol="1270" anchor="t" anchorCtr="0">
          <a:noAutofit/>
        </a:bodyPr>
        <a:lstStyle/>
        <a:p>
          <a:pPr marL="0" lvl="0" indent="0" algn="l" defTabSz="622300">
            <a:lnSpc>
              <a:spcPct val="90000"/>
            </a:lnSpc>
            <a:spcBef>
              <a:spcPct val="0"/>
            </a:spcBef>
            <a:spcAft>
              <a:spcPct val="35000"/>
            </a:spcAft>
            <a:buNone/>
          </a:pPr>
          <a:r>
            <a:rPr lang="fr-FR" sz="1400" b="1" kern="1200" dirty="0"/>
            <a:t>Comprendre</a:t>
          </a:r>
        </a:p>
      </dsp:txBody>
      <dsp:txXfrm>
        <a:off x="1058" y="224444"/>
        <a:ext cx="1329810" cy="403200"/>
      </dsp:txXfrm>
    </dsp:sp>
    <dsp:sp modelId="{FF11E67F-7BEC-4FFD-A501-2CB6EF4BE023}">
      <dsp:nvSpPr>
        <dsp:cNvPr id="0" name=""/>
        <dsp:cNvSpPr/>
      </dsp:nvSpPr>
      <dsp:spPr>
        <a:xfrm>
          <a:off x="273428" y="627644"/>
          <a:ext cx="1329810" cy="910350"/>
        </a:xfrm>
        <a:prstGeom prst="roundRect">
          <a:avLst>
            <a:gd name="adj" fmla="val 10000"/>
          </a:avLst>
        </a:prstGeom>
        <a:solidFill>
          <a:schemeClr val="accent3">
            <a:lumMod val="60000"/>
            <a:lumOff val="40000"/>
            <a:alpha val="90000"/>
          </a:schemeClr>
        </a:solidFill>
        <a:ln w="25400" cap="flat" cmpd="sng" algn="ctr">
          <a:solidFill>
            <a:schemeClr val="dk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9568" tIns="99568" rIns="99568" bIns="99568" numCol="1" spcCol="1270" anchor="t" anchorCtr="0">
          <a:noAutofit/>
        </a:bodyPr>
        <a:lstStyle/>
        <a:p>
          <a:pPr marL="114300" lvl="1" indent="-114300" algn="l" defTabSz="622300">
            <a:lnSpc>
              <a:spcPct val="90000"/>
            </a:lnSpc>
            <a:spcBef>
              <a:spcPct val="0"/>
            </a:spcBef>
            <a:spcAft>
              <a:spcPct val="15000"/>
            </a:spcAft>
            <a:buChar char="•"/>
          </a:pPr>
          <a:r>
            <a:rPr lang="fr-FR" sz="1400" kern="1200" dirty="0"/>
            <a:t>Immersion</a:t>
          </a:r>
        </a:p>
        <a:p>
          <a:pPr marL="114300" lvl="1" indent="-114300" algn="l" defTabSz="622300">
            <a:lnSpc>
              <a:spcPct val="90000"/>
            </a:lnSpc>
            <a:spcBef>
              <a:spcPct val="0"/>
            </a:spcBef>
            <a:spcAft>
              <a:spcPct val="15000"/>
            </a:spcAft>
            <a:buChar char="•"/>
          </a:pPr>
          <a:r>
            <a:rPr lang="fr-FR" sz="1400" kern="1200" dirty="0"/>
            <a:t>Observation</a:t>
          </a:r>
        </a:p>
      </dsp:txBody>
      <dsp:txXfrm>
        <a:off x="300091" y="654307"/>
        <a:ext cx="1276484" cy="857024"/>
      </dsp:txXfrm>
    </dsp:sp>
    <dsp:sp modelId="{1D7D61C6-F63B-462D-8096-5EFD218542AA}">
      <dsp:nvSpPr>
        <dsp:cNvPr id="0" name=""/>
        <dsp:cNvSpPr/>
      </dsp:nvSpPr>
      <dsp:spPr>
        <a:xfrm>
          <a:off x="1525241" y="260502"/>
          <a:ext cx="412071" cy="331084"/>
        </a:xfrm>
        <a:prstGeom prst="rightArrow">
          <a:avLst>
            <a:gd name="adj1" fmla="val 60000"/>
            <a:gd name="adj2" fmla="val 50000"/>
          </a:avLst>
        </a:prstGeom>
        <a:solidFill>
          <a:srgbClr val="5AAB45"/>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fr-FR" sz="1100" kern="1200" dirty="0"/>
        </a:p>
      </dsp:txBody>
      <dsp:txXfrm>
        <a:off x="1525241" y="326719"/>
        <a:ext cx="312746" cy="198650"/>
      </dsp:txXfrm>
    </dsp:sp>
    <dsp:sp modelId="{B27E5F53-B3F2-40BA-9E78-EAEA53D888BB}">
      <dsp:nvSpPr>
        <dsp:cNvPr id="0" name=""/>
        <dsp:cNvSpPr/>
      </dsp:nvSpPr>
      <dsp:spPr>
        <a:xfrm>
          <a:off x="2108362" y="224444"/>
          <a:ext cx="1329810" cy="604800"/>
        </a:xfrm>
        <a:prstGeom prst="roundRect">
          <a:avLst>
            <a:gd name="adj" fmla="val 10000"/>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53340" numCol="1" spcCol="1270" anchor="t" anchorCtr="0">
          <a:noAutofit/>
        </a:bodyPr>
        <a:lstStyle/>
        <a:p>
          <a:pPr marL="0" lvl="0" indent="0" algn="l" defTabSz="622300">
            <a:lnSpc>
              <a:spcPct val="90000"/>
            </a:lnSpc>
            <a:spcBef>
              <a:spcPct val="0"/>
            </a:spcBef>
            <a:spcAft>
              <a:spcPct val="35000"/>
            </a:spcAft>
            <a:buNone/>
          </a:pPr>
          <a:r>
            <a:rPr lang="fr-FR" sz="1400" b="1" kern="1200" dirty="0"/>
            <a:t>Concevoir</a:t>
          </a:r>
        </a:p>
      </dsp:txBody>
      <dsp:txXfrm>
        <a:off x="2108362" y="224444"/>
        <a:ext cx="1329810" cy="403200"/>
      </dsp:txXfrm>
    </dsp:sp>
    <dsp:sp modelId="{9CCB76BA-4384-446B-BA79-C298AA98CEC8}">
      <dsp:nvSpPr>
        <dsp:cNvPr id="0" name=""/>
        <dsp:cNvSpPr/>
      </dsp:nvSpPr>
      <dsp:spPr>
        <a:xfrm>
          <a:off x="2409616" y="627644"/>
          <a:ext cx="1329810" cy="910350"/>
        </a:xfrm>
        <a:prstGeom prst="roundRect">
          <a:avLst>
            <a:gd name="adj" fmla="val 10000"/>
          </a:avLst>
        </a:prstGeom>
        <a:solidFill>
          <a:schemeClr val="accent3">
            <a:lumMod val="60000"/>
            <a:lumOff val="40000"/>
            <a:alpha val="90000"/>
          </a:schemeClr>
        </a:solidFill>
        <a:ln w="25400" cap="flat" cmpd="sng" algn="ctr">
          <a:solidFill>
            <a:schemeClr val="dk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9568" tIns="99568" rIns="99568" bIns="99568" numCol="1" spcCol="1270" anchor="t" anchorCtr="0">
          <a:noAutofit/>
        </a:bodyPr>
        <a:lstStyle/>
        <a:p>
          <a:pPr marL="114300" lvl="1" indent="-114300" algn="l" defTabSz="622300">
            <a:lnSpc>
              <a:spcPct val="90000"/>
            </a:lnSpc>
            <a:spcBef>
              <a:spcPct val="0"/>
            </a:spcBef>
            <a:spcAft>
              <a:spcPct val="15000"/>
            </a:spcAft>
            <a:buChar char="•"/>
          </a:pPr>
          <a:r>
            <a:rPr lang="fr-FR" sz="1400" kern="1200" dirty="0"/>
            <a:t> Co-construction de solutions</a:t>
          </a:r>
        </a:p>
      </dsp:txBody>
      <dsp:txXfrm>
        <a:off x="2436279" y="654307"/>
        <a:ext cx="1276484" cy="857024"/>
      </dsp:txXfrm>
    </dsp:sp>
    <dsp:sp modelId="{A792EA33-AFD6-425D-91ED-675586A2753B}">
      <dsp:nvSpPr>
        <dsp:cNvPr id="0" name=""/>
        <dsp:cNvSpPr/>
      </dsp:nvSpPr>
      <dsp:spPr>
        <a:xfrm>
          <a:off x="3646987" y="260502"/>
          <a:ext cx="442688" cy="331084"/>
        </a:xfrm>
        <a:prstGeom prst="rightArrow">
          <a:avLst>
            <a:gd name="adj1" fmla="val 60000"/>
            <a:gd name="adj2" fmla="val 50000"/>
          </a:avLst>
        </a:prstGeom>
        <a:solidFill>
          <a:srgbClr val="5AAB45"/>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fr-FR" sz="1100" kern="1200" dirty="0"/>
        </a:p>
      </dsp:txBody>
      <dsp:txXfrm>
        <a:off x="3646987" y="326719"/>
        <a:ext cx="343363" cy="198650"/>
      </dsp:txXfrm>
    </dsp:sp>
    <dsp:sp modelId="{AEF5DF85-333F-410A-9A23-5683B5F8F5AB}">
      <dsp:nvSpPr>
        <dsp:cNvPr id="0" name=""/>
        <dsp:cNvSpPr/>
      </dsp:nvSpPr>
      <dsp:spPr>
        <a:xfrm>
          <a:off x="4273433" y="224444"/>
          <a:ext cx="1329810" cy="604800"/>
        </a:xfrm>
        <a:prstGeom prst="roundRect">
          <a:avLst>
            <a:gd name="adj" fmla="val 10000"/>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53340" numCol="1" spcCol="1270" anchor="t" anchorCtr="0">
          <a:noAutofit/>
        </a:bodyPr>
        <a:lstStyle/>
        <a:p>
          <a:pPr marL="0" lvl="0" indent="0" algn="l" defTabSz="622300">
            <a:lnSpc>
              <a:spcPct val="90000"/>
            </a:lnSpc>
            <a:spcBef>
              <a:spcPct val="0"/>
            </a:spcBef>
            <a:spcAft>
              <a:spcPct val="35000"/>
            </a:spcAft>
            <a:buNone/>
          </a:pPr>
          <a:r>
            <a:rPr lang="fr-FR" sz="1400" b="1" kern="1200" dirty="0"/>
            <a:t>Tester</a:t>
          </a:r>
        </a:p>
      </dsp:txBody>
      <dsp:txXfrm>
        <a:off x="4273433" y="224444"/>
        <a:ext cx="1329810" cy="403200"/>
      </dsp:txXfrm>
    </dsp:sp>
    <dsp:sp modelId="{01C0EF34-D139-4B8E-B684-B72F29CD8D33}">
      <dsp:nvSpPr>
        <dsp:cNvPr id="0" name=""/>
        <dsp:cNvSpPr/>
      </dsp:nvSpPr>
      <dsp:spPr>
        <a:xfrm>
          <a:off x="4545804" y="627644"/>
          <a:ext cx="1329810" cy="910350"/>
        </a:xfrm>
        <a:prstGeom prst="roundRect">
          <a:avLst>
            <a:gd name="adj" fmla="val 10000"/>
          </a:avLst>
        </a:prstGeom>
        <a:solidFill>
          <a:schemeClr val="accent3">
            <a:lumMod val="60000"/>
            <a:lumOff val="40000"/>
            <a:alpha val="90000"/>
          </a:schemeClr>
        </a:solidFill>
        <a:ln w="25400" cap="flat" cmpd="sng" algn="ctr">
          <a:solidFill>
            <a:schemeClr val="dk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9568" tIns="99568" rIns="99568" bIns="99568" numCol="1" spcCol="1270" anchor="t" anchorCtr="0">
          <a:noAutofit/>
        </a:bodyPr>
        <a:lstStyle/>
        <a:p>
          <a:pPr marL="114300" lvl="1" indent="-114300" algn="l" defTabSz="622300">
            <a:lnSpc>
              <a:spcPct val="90000"/>
            </a:lnSpc>
            <a:spcBef>
              <a:spcPct val="0"/>
            </a:spcBef>
            <a:spcAft>
              <a:spcPct val="15000"/>
            </a:spcAft>
            <a:buChar char="•"/>
          </a:pPr>
          <a:r>
            <a:rPr lang="fr-FR" sz="1400" kern="1200" dirty="0"/>
            <a:t>Maquettes</a:t>
          </a:r>
        </a:p>
        <a:p>
          <a:pPr marL="114300" lvl="1" indent="-114300" algn="l" defTabSz="622300">
            <a:lnSpc>
              <a:spcPct val="90000"/>
            </a:lnSpc>
            <a:spcBef>
              <a:spcPct val="0"/>
            </a:spcBef>
            <a:spcAft>
              <a:spcPct val="15000"/>
            </a:spcAft>
            <a:buChar char="•"/>
          </a:pPr>
          <a:r>
            <a:rPr lang="fr-FR" sz="1400" kern="1200" dirty="0"/>
            <a:t>Prototypes</a:t>
          </a:r>
        </a:p>
        <a:p>
          <a:pPr marL="114300" lvl="1" indent="-114300" algn="l" defTabSz="622300">
            <a:lnSpc>
              <a:spcPct val="90000"/>
            </a:lnSpc>
            <a:spcBef>
              <a:spcPct val="0"/>
            </a:spcBef>
            <a:spcAft>
              <a:spcPct val="15000"/>
            </a:spcAft>
            <a:buChar char="•"/>
          </a:pPr>
          <a:r>
            <a:rPr lang="fr-FR" sz="1400" kern="1200" dirty="0"/>
            <a:t>Validation</a:t>
          </a:r>
        </a:p>
      </dsp:txBody>
      <dsp:txXfrm>
        <a:off x="4572467" y="654307"/>
        <a:ext cx="1276484" cy="857024"/>
      </dsp:txXfrm>
    </dsp:sp>
    <dsp:sp modelId="{FD5CA804-50AE-423D-970F-FF28F9E8B216}">
      <dsp:nvSpPr>
        <dsp:cNvPr id="0" name=""/>
        <dsp:cNvSpPr/>
      </dsp:nvSpPr>
      <dsp:spPr>
        <a:xfrm rot="21556537">
          <a:off x="5802580" y="246903"/>
          <a:ext cx="422663" cy="331084"/>
        </a:xfrm>
        <a:prstGeom prst="rightArrow">
          <a:avLst>
            <a:gd name="adj1" fmla="val 60000"/>
            <a:gd name="adj2" fmla="val 50000"/>
          </a:avLst>
        </a:prstGeom>
        <a:solidFill>
          <a:srgbClr val="5AAB45"/>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fr-FR" sz="1100" kern="1200" dirty="0"/>
        </a:p>
      </dsp:txBody>
      <dsp:txXfrm>
        <a:off x="5802584" y="313748"/>
        <a:ext cx="323338" cy="198650"/>
      </dsp:txXfrm>
    </dsp:sp>
    <dsp:sp modelId="{C60C1C52-35BC-47A0-94F4-FC10D214680B}">
      <dsp:nvSpPr>
        <dsp:cNvPr id="0" name=""/>
        <dsp:cNvSpPr/>
      </dsp:nvSpPr>
      <dsp:spPr>
        <a:xfrm>
          <a:off x="6400658" y="197549"/>
          <a:ext cx="1329810" cy="604800"/>
        </a:xfrm>
        <a:prstGeom prst="roundRect">
          <a:avLst>
            <a:gd name="adj" fmla="val 10000"/>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53340" numCol="1" spcCol="1270" anchor="t" anchorCtr="0">
          <a:noAutofit/>
        </a:bodyPr>
        <a:lstStyle/>
        <a:p>
          <a:pPr marL="0" lvl="0" indent="0" algn="l" defTabSz="622300">
            <a:lnSpc>
              <a:spcPct val="90000"/>
            </a:lnSpc>
            <a:spcBef>
              <a:spcPct val="0"/>
            </a:spcBef>
            <a:spcAft>
              <a:spcPct val="35000"/>
            </a:spcAft>
            <a:buNone/>
          </a:pPr>
          <a:r>
            <a:rPr lang="fr-FR" sz="1400" b="1" kern="1200" dirty="0"/>
            <a:t>Déployer</a:t>
          </a:r>
        </a:p>
      </dsp:txBody>
      <dsp:txXfrm>
        <a:off x="6400658" y="197549"/>
        <a:ext cx="1329810" cy="403200"/>
      </dsp:txXfrm>
    </dsp:sp>
    <dsp:sp modelId="{2D037A68-BD7C-464A-9C5D-A528AAED6FB7}">
      <dsp:nvSpPr>
        <dsp:cNvPr id="0" name=""/>
        <dsp:cNvSpPr/>
      </dsp:nvSpPr>
      <dsp:spPr>
        <a:xfrm>
          <a:off x="6681991" y="627644"/>
          <a:ext cx="1329810" cy="910350"/>
        </a:xfrm>
        <a:prstGeom prst="roundRect">
          <a:avLst>
            <a:gd name="adj" fmla="val 10000"/>
          </a:avLst>
        </a:prstGeom>
        <a:solidFill>
          <a:schemeClr val="accent3">
            <a:lumMod val="60000"/>
            <a:lumOff val="40000"/>
            <a:alpha val="90000"/>
          </a:schemeClr>
        </a:solidFill>
        <a:ln w="25400" cap="flat" cmpd="sng" algn="ctr">
          <a:solidFill>
            <a:schemeClr val="dk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9568" tIns="99568" rIns="99568" bIns="99568" numCol="1" spcCol="1270" anchor="t" anchorCtr="0">
          <a:noAutofit/>
        </a:bodyPr>
        <a:lstStyle/>
        <a:p>
          <a:pPr marL="114300" lvl="1" indent="-114300" algn="l" defTabSz="622300">
            <a:lnSpc>
              <a:spcPct val="90000"/>
            </a:lnSpc>
            <a:spcBef>
              <a:spcPct val="0"/>
            </a:spcBef>
            <a:spcAft>
              <a:spcPct val="15000"/>
            </a:spcAft>
            <a:buChar char="•"/>
          </a:pPr>
          <a:r>
            <a:rPr lang="fr-FR" sz="1400" kern="1200" dirty="0"/>
            <a:t>Mise en œuvre des solutions</a:t>
          </a:r>
        </a:p>
      </dsp:txBody>
      <dsp:txXfrm>
        <a:off x="6708654" y="654307"/>
        <a:ext cx="1276484" cy="857024"/>
      </dsp:txXfrm>
    </dsp:sp>
  </dsp:spTree>
</dsp:drawing>
</file>

<file path=ppt/diagrams/layout1.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3.xml><?xml version="1.0" encoding="utf-8"?>
<dgm:layoutDef xmlns:dgm="http://schemas.openxmlformats.org/drawingml/2006/diagram" xmlns:a="http://schemas.openxmlformats.org/drawingml/2006/main" uniqueId="urn:microsoft.com/office/officeart/2005/8/layout/process3">
  <dgm:title val=""/>
  <dgm:desc val=""/>
  <dgm:catLst>
    <dgm:cat type="process" pri="2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3" destOrd="0"/>
        <dgm:cxn modelId="12" srcId="1" destId="11" srcOrd="0" destOrd="0"/>
        <dgm:cxn modelId="23" srcId="2" destId="21" srcOrd="0" destOrd="0"/>
        <dgm:cxn modelId="34" srcId="3" destId="31" srcOrd="0" destOrd="0"/>
      </dgm:cxnLst>
      <dgm:bg/>
      <dgm:whole/>
    </dgm:dataModel>
  </dgm:sampData>
  <dgm:style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osite" refType="w"/>
      <dgm:constr type="w" for="ch" ptType="sibTrans" refType="w" refFor="ch" refForName="composite" fact="0.3333"/>
      <dgm:constr type="w" for="des" forName="parTx"/>
      <dgm:constr type="h" for="des" forName="parTx" op="equ"/>
      <dgm:constr type="h" for="des" forName="parSh" op="equ"/>
      <dgm:constr type="w" for="des" forName="desTx"/>
      <dgm:constr type="h" for="des" forName="desTx" op="equ"/>
      <dgm:constr type="w" for="des" forName="parSh"/>
      <dgm:constr type="primFontSz" for="des" forName="parTx" val="65"/>
      <dgm:constr type="secFontSz" for="des" forName="desTx" refType="primFontSz" refFor="des" refForName="parTx" op="equ"/>
      <dgm:constr type="primFontSz" for="des" forName="connTx" refType="primFontSz" refFor="des" refForName="parTx" fact="0.8"/>
      <dgm:constr type="primFontSz" for="des" forName="connTx" refType="primFontSz" refFor="des" refForName="parTx" op="lte" fact="0.8"/>
      <dgm:constr type="h" for="des" forName="parTx" refType="primFontSz" refFor="des" refForName="parTx" fact="0.8"/>
      <dgm:constr type="h" for="des" forName="parSh" refType="primFontSz" refFor="des" refForName="parTx" fact="1.2"/>
      <dgm:constr type="h" for="des" forName="desTx" refType="primFontSz" refFor="des" refForName="parTx" fact="1.6"/>
      <dgm:constr type="h" for="des" forName="parSh" refType="h" refFor="des" refForName="parTx" op="lte" fact="1.5"/>
      <dgm:constr type="h" for="des" forName="parSh" refType="h" refFor="des" refForName="parTx" op="gte" fact="1.5"/>
    </dgm:constrLst>
    <dgm:ruleLst>
      <dgm:rule type="w" for="ch" forName="composite" val="0" fact="NaN" max="NaN"/>
      <dgm:rule type="primFontSz" for="des" forName="parTx" val="5" fact="NaN" max="NaN"/>
    </dgm:ruleLst>
    <dgm:forEach name="Name3" axis="ch" ptType="node">
      <dgm:layoutNode name="composite">
        <dgm:alg type="composite"/>
        <dgm:shape xmlns:r="http://schemas.openxmlformats.org/officeDocument/2006/relationships" r:blip="">
          <dgm:adjLst/>
        </dgm:shape>
        <dgm:presOf/>
        <dgm:choose name="Name4">
          <dgm:if name="Name5" func="var" arg="dir" op="equ" val="norm">
            <dgm:constrLst>
              <dgm:constr type="h" refType="w" fact="1000"/>
              <dgm:constr type="l" for="ch" forName="parTx"/>
              <dgm:constr type="w" for="ch" forName="parTx" refType="w" fact="0.83"/>
              <dgm:constr type="t" for="ch" forName="parTx"/>
              <dgm:constr type="l" for="ch" forName="parSh"/>
              <dgm:constr type="w" for="ch" forName="parSh" refType="w" refFor="ch" refForName="parTx"/>
              <dgm:constr type="t" for="ch" forName="parSh"/>
              <dgm:constr type="l" for="ch" forName="desTx" refType="w" fact="0.17"/>
              <dgm:constr type="w" for="ch" forName="desTx" refType="w" refFor="ch" refForName="parTx"/>
              <dgm:constr type="t" for="ch" forName="desTx" refType="h" refFor="ch" refForName="parTx"/>
            </dgm:constrLst>
          </dgm:if>
          <dgm:else name="Name6">
            <dgm:constrLst>
              <dgm:constr type="h" refType="w" fact="1000"/>
              <dgm:constr type="l" for="ch" forName="parTx" refType="w" fact="0.17"/>
              <dgm:constr type="w" for="ch" forName="parTx" refType="w" fact="0.83"/>
              <dgm:constr type="t" for="ch" forName="parTx"/>
              <dgm:constr type="l" for="ch" forName="parSh" refType="w" fact="0.15"/>
              <dgm:constr type="w" for="ch" forName="parSh" refType="w" refFor="ch" refForName="parTx"/>
              <dgm:constr type="t" for="ch" forName="parSh"/>
              <dgm:constr type="l" for="ch" forName="desTx"/>
              <dgm:constr type="w" for="ch" forName="desTx" refType="w" refFor="ch" refForName="parTx"/>
              <dgm:constr type="t" for="ch" forName="desTx" refType="h" refFor="ch" refForName="parTx"/>
            </dgm:constrLst>
          </dgm:else>
        </dgm:choose>
        <dgm:ruleLst>
          <dgm:rule type="h" val="INF" fact="NaN" max="NaN"/>
        </dgm:ruleLst>
        <dgm:layoutNode name="parTx">
          <dgm:varLst>
            <dgm:chMax val="0"/>
            <dgm:chPref val="0"/>
            <dgm:bulletEnabled val="1"/>
          </dgm:varLst>
          <dgm:alg type="tx">
            <dgm:param type="parTxLTRAlign" val="l"/>
            <dgm:param type="parTxRTLAlign" val="r"/>
            <dgm:param type="txAnchorVert" val="t"/>
          </dgm:alg>
          <dgm:shape xmlns:r="http://schemas.openxmlformats.org/officeDocument/2006/relationships" type="rect" r:blip="" zOrderOff="1" hideGeom="1">
            <dgm:adjLst>
              <dgm:adj idx="1" val="0.1"/>
            </dgm:adjLst>
          </dgm:shape>
          <dgm:presOf axis="self" ptType="node"/>
          <dgm:constrLst>
            <dgm:constr type="h" refType="w" op="lte" fact="0.4"/>
            <dgm:constr type="bMarg" refType="primFontSz" fact="0.3"/>
            <dgm:constr type="h"/>
          </dgm:constrLst>
          <dgm:ruleLst>
            <dgm:rule type="h" val="INF" fact="NaN" max="NaN"/>
          </dgm:ruleLst>
        </dgm:layoutNode>
        <dgm:layoutNode name="parSh">
          <dgm:alg type="sp"/>
          <dgm:shape xmlns:r="http://schemas.openxmlformats.org/officeDocument/2006/relationships" type="roundRect" r:blip="">
            <dgm:adjLst>
              <dgm:adj idx="1" val="0.1"/>
            </dgm:adjLst>
          </dgm:shape>
          <dgm:presOf axis="self" ptType="node"/>
          <dgm:constrLst>
            <dgm:constr type="h"/>
          </dgm:constrLst>
          <dgm:ruleLst/>
        </dgm:layoutNode>
        <dgm:layoutNode name="desTx" styleLbl="fgAcc1">
          <dgm:varLst>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secFontSz" val="65"/>
            <dgm:constr type="primFontSz" refType="secFontSz"/>
            <dgm:constr type="h"/>
          </dgm:constrLst>
          <dgm:ruleLst>
            <dgm:rule type="h" val="INF" fact="NaN" max="NaN"/>
          </dgm:ruleLst>
        </dgm:layoutNode>
      </dgm:layoutNode>
      <dgm:forEach name="sibTransForEach" axis="followSib" ptType="sibTrans" cnt="1">
        <dgm:layoutNode name="sibTrans">
          <dgm:alg type="conn">
            <dgm:param type="begPts" val="auto"/>
            <dgm:param type="endPts" val="auto"/>
            <dgm:param type="srcNode" val="parTx"/>
            <dgm:param type="dstNode" val="parTx"/>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Tx">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6347" cy="498215"/>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sz="quarter" idx="1"/>
          </p:nvPr>
        </p:nvSpPr>
        <p:spPr>
          <a:xfrm>
            <a:off x="3851342" y="0"/>
            <a:ext cx="2946347" cy="498215"/>
          </a:xfrm>
          <a:prstGeom prst="rect">
            <a:avLst/>
          </a:prstGeom>
        </p:spPr>
        <p:txBody>
          <a:bodyPr vert="horz" lIns="91440" tIns="45720" rIns="91440" bIns="45720" rtlCol="0"/>
          <a:lstStyle>
            <a:lvl1pPr algn="r">
              <a:defRPr sz="1200"/>
            </a:lvl1pPr>
          </a:lstStyle>
          <a:p>
            <a:fld id="{CEF737E3-B9D2-4344-B196-41D8971369E8}" type="datetime1">
              <a:rPr lang="fr-FR" smtClean="0"/>
              <a:t>08/11/2022</a:t>
            </a:fld>
            <a:endParaRPr lang="fr-FR"/>
          </a:p>
        </p:txBody>
      </p:sp>
      <p:sp>
        <p:nvSpPr>
          <p:cNvPr id="4" name="Espace réservé du pied de page 3"/>
          <p:cNvSpPr>
            <a:spLocks noGrp="1"/>
          </p:cNvSpPr>
          <p:nvPr>
            <p:ph type="ftr" sz="quarter" idx="2"/>
          </p:nvPr>
        </p:nvSpPr>
        <p:spPr>
          <a:xfrm>
            <a:off x="0" y="9431600"/>
            <a:ext cx="2946347" cy="498214"/>
          </a:xfrm>
          <a:prstGeom prst="rect">
            <a:avLst/>
          </a:prstGeom>
        </p:spPr>
        <p:txBody>
          <a:bodyPr vert="horz" lIns="91440" tIns="45720" rIns="91440" bIns="45720" rtlCol="0" anchor="b"/>
          <a:lstStyle>
            <a:lvl1pPr algn="l">
              <a:defRPr sz="1200"/>
            </a:lvl1pPr>
          </a:lstStyle>
          <a:p>
            <a:r>
              <a:rPr lang="fr-FR"/>
              <a:t>instruction aux candidats</a:t>
            </a:r>
          </a:p>
        </p:txBody>
      </p:sp>
      <p:sp>
        <p:nvSpPr>
          <p:cNvPr id="5" name="Espace réservé du numéro de diapositive 4"/>
          <p:cNvSpPr>
            <a:spLocks noGrp="1"/>
          </p:cNvSpPr>
          <p:nvPr>
            <p:ph type="sldNum" sz="quarter" idx="3"/>
          </p:nvPr>
        </p:nvSpPr>
        <p:spPr>
          <a:xfrm>
            <a:off x="3851342" y="9431600"/>
            <a:ext cx="2946347" cy="498214"/>
          </a:xfrm>
          <a:prstGeom prst="rect">
            <a:avLst/>
          </a:prstGeom>
        </p:spPr>
        <p:txBody>
          <a:bodyPr vert="horz" lIns="91440" tIns="45720" rIns="91440" bIns="45720" rtlCol="0" anchor="b"/>
          <a:lstStyle>
            <a:lvl1pPr algn="r">
              <a:defRPr sz="1200"/>
            </a:lvl1pPr>
          </a:lstStyle>
          <a:p>
            <a:fld id="{A8BB7EF7-6C3E-A147-982C-ACBBDA3F0F5A}" type="slidenum">
              <a:rPr lang="fr-FR" smtClean="0"/>
              <a:t>‹N°›</a:t>
            </a:fld>
            <a:endParaRPr lang="fr-FR"/>
          </a:p>
        </p:txBody>
      </p:sp>
    </p:spTree>
    <p:extLst>
      <p:ext uri="{BB962C8B-B14F-4D97-AF65-F5344CB8AC3E}">
        <p14:creationId xmlns:p14="http://schemas.microsoft.com/office/powerpoint/2010/main" val="1046829887"/>
      </p:ext>
    </p:extLst>
  </p:cSld>
  <p:clrMap bg1="lt1" tx1="dk1" bg2="lt2" tx2="dk2" accent1="accent1" accent2="accent2" accent3="accent3" accent4="accent4" accent5="accent5" accent6="accent6" hlink="hlink" folHlink="folHlink"/>
  <p:hf hd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6347" cy="498215"/>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51342" y="0"/>
            <a:ext cx="2946347" cy="498215"/>
          </a:xfrm>
          <a:prstGeom prst="rect">
            <a:avLst/>
          </a:prstGeom>
        </p:spPr>
        <p:txBody>
          <a:bodyPr vert="horz" lIns="91440" tIns="45720" rIns="91440" bIns="45720" rtlCol="0"/>
          <a:lstStyle>
            <a:lvl1pPr algn="r">
              <a:defRPr sz="1200"/>
            </a:lvl1pPr>
          </a:lstStyle>
          <a:p>
            <a:fld id="{1FD753A8-52FF-4754-8C2F-1775BB20188D}" type="datetime1">
              <a:rPr lang="fr-FR" smtClean="0"/>
              <a:t>08/11/2022</a:t>
            </a:fld>
            <a:endParaRPr lang="fr-FR"/>
          </a:p>
        </p:txBody>
      </p:sp>
      <p:sp>
        <p:nvSpPr>
          <p:cNvPr id="4" name="Espace réservé de l'image des diapositives 3"/>
          <p:cNvSpPr>
            <a:spLocks noGrp="1" noRot="1" noChangeAspect="1"/>
          </p:cNvSpPr>
          <p:nvPr>
            <p:ph type="sldImg" idx="2"/>
          </p:nvPr>
        </p:nvSpPr>
        <p:spPr>
          <a:xfrm>
            <a:off x="1166813" y="1241425"/>
            <a:ext cx="4465637" cy="3351213"/>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79927" y="4778722"/>
            <a:ext cx="5439410" cy="3909864"/>
          </a:xfrm>
          <a:prstGeom prst="rect">
            <a:avLst/>
          </a:prstGeom>
        </p:spPr>
        <p:txBody>
          <a:bodyPr vert="horz" lIns="91440" tIns="45720" rIns="91440" bIns="45720" rtlCol="0"/>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9431600"/>
            <a:ext cx="2946347" cy="498214"/>
          </a:xfrm>
          <a:prstGeom prst="rect">
            <a:avLst/>
          </a:prstGeom>
        </p:spPr>
        <p:txBody>
          <a:bodyPr vert="horz" lIns="91440" tIns="45720" rIns="91440" bIns="45720" rtlCol="0" anchor="b"/>
          <a:lstStyle>
            <a:lvl1pPr algn="l">
              <a:defRPr sz="1200"/>
            </a:lvl1pPr>
          </a:lstStyle>
          <a:p>
            <a:r>
              <a:rPr lang="fr-FR"/>
              <a:t>instruction aux candidats</a:t>
            </a:r>
          </a:p>
        </p:txBody>
      </p:sp>
      <p:sp>
        <p:nvSpPr>
          <p:cNvPr id="7" name="Espace réservé du numéro de diapositive 6"/>
          <p:cNvSpPr>
            <a:spLocks noGrp="1"/>
          </p:cNvSpPr>
          <p:nvPr>
            <p:ph type="sldNum" sz="quarter" idx="5"/>
          </p:nvPr>
        </p:nvSpPr>
        <p:spPr>
          <a:xfrm>
            <a:off x="3851342" y="9431600"/>
            <a:ext cx="2946347" cy="498214"/>
          </a:xfrm>
          <a:prstGeom prst="rect">
            <a:avLst/>
          </a:prstGeom>
        </p:spPr>
        <p:txBody>
          <a:bodyPr vert="horz" lIns="91440" tIns="45720" rIns="91440" bIns="45720" rtlCol="0" anchor="b"/>
          <a:lstStyle>
            <a:lvl1pPr algn="r">
              <a:defRPr sz="1200"/>
            </a:lvl1pPr>
          </a:lstStyle>
          <a:p>
            <a:fld id="{77F9888D-2F98-4F0F-B274-8E6FEE45C9FF}" type="slidenum">
              <a:rPr lang="fr-FR" smtClean="0"/>
              <a:t>‹N°›</a:t>
            </a:fld>
            <a:endParaRPr lang="fr-FR"/>
          </a:p>
        </p:txBody>
      </p:sp>
    </p:spTree>
    <p:extLst>
      <p:ext uri="{BB962C8B-B14F-4D97-AF65-F5344CB8AC3E}">
        <p14:creationId xmlns:p14="http://schemas.microsoft.com/office/powerpoint/2010/main" val="2666933011"/>
      </p:ext>
    </p:extLst>
  </p:cSld>
  <p:clrMap bg1="lt1" tx1="dk1" bg2="lt2" tx2="dk2" accent1="accent1" accent2="accent2" accent3="accent3" accent4="accent4" accent5="accent5" accent6="accent6" hlink="hlink" folHlink="folHlink"/>
  <p:hf hd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e la date 3"/>
          <p:cNvSpPr>
            <a:spLocks noGrp="1"/>
          </p:cNvSpPr>
          <p:nvPr>
            <p:ph type="dt" idx="1"/>
          </p:nvPr>
        </p:nvSpPr>
        <p:spPr/>
        <p:txBody>
          <a:bodyPr/>
          <a:lstStyle/>
          <a:p>
            <a:fld id="{A9E817CD-3C7C-4DD8-8670-F5E115D8F04F}" type="datetime1">
              <a:rPr lang="fr-FR" smtClean="0"/>
              <a:t>08/11/2022</a:t>
            </a:fld>
            <a:endParaRPr lang="fr-FR"/>
          </a:p>
        </p:txBody>
      </p:sp>
      <p:sp>
        <p:nvSpPr>
          <p:cNvPr id="5" name="Espace réservé du pied de page 4"/>
          <p:cNvSpPr>
            <a:spLocks noGrp="1"/>
          </p:cNvSpPr>
          <p:nvPr>
            <p:ph type="ftr" sz="quarter" idx="4"/>
          </p:nvPr>
        </p:nvSpPr>
        <p:spPr/>
        <p:txBody>
          <a:bodyPr/>
          <a:lstStyle/>
          <a:p>
            <a:r>
              <a:rPr lang="fr-FR"/>
              <a:t>instruction aux candidats</a:t>
            </a:r>
          </a:p>
        </p:txBody>
      </p:sp>
      <p:sp>
        <p:nvSpPr>
          <p:cNvPr id="6" name="Espace réservé du numéro de diapositive 5"/>
          <p:cNvSpPr>
            <a:spLocks noGrp="1"/>
          </p:cNvSpPr>
          <p:nvPr>
            <p:ph type="sldNum" sz="quarter" idx="5"/>
          </p:nvPr>
        </p:nvSpPr>
        <p:spPr/>
        <p:txBody>
          <a:bodyPr/>
          <a:lstStyle/>
          <a:p>
            <a:fld id="{77F9888D-2F98-4F0F-B274-8E6FEE45C9FF}" type="slidenum">
              <a:rPr lang="fr-FR" smtClean="0"/>
              <a:t>8</a:t>
            </a:fld>
            <a:endParaRPr lang="fr-FR"/>
          </a:p>
        </p:txBody>
      </p:sp>
    </p:spTree>
    <p:extLst>
      <p:ext uri="{BB962C8B-B14F-4D97-AF65-F5344CB8AC3E}">
        <p14:creationId xmlns:p14="http://schemas.microsoft.com/office/powerpoint/2010/main" val="273173316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Attente validation et expertise métier. </a:t>
            </a:r>
            <a:br>
              <a:rPr lang="fr-FR" dirty="0"/>
            </a:br>
            <a:r>
              <a:rPr lang="fr-FR" dirty="0"/>
              <a:t>Le référencement a été réalisé en s’appuyant sur les documents réalisés par la HAS et la CNSA. </a:t>
            </a:r>
          </a:p>
        </p:txBody>
      </p:sp>
      <p:sp>
        <p:nvSpPr>
          <p:cNvPr id="4" name="Espace réservé de la date 3"/>
          <p:cNvSpPr>
            <a:spLocks noGrp="1"/>
          </p:cNvSpPr>
          <p:nvPr>
            <p:ph type="dt" idx="1"/>
          </p:nvPr>
        </p:nvSpPr>
        <p:spPr/>
        <p:txBody>
          <a:bodyPr/>
          <a:lstStyle/>
          <a:p>
            <a:fld id="{2DE313C8-E80F-42DD-8CD3-322D72BBE2AD}" type="datetime1">
              <a:rPr lang="fr-FR" smtClean="0"/>
              <a:t>08/11/2022</a:t>
            </a:fld>
            <a:endParaRPr lang="fr-FR"/>
          </a:p>
        </p:txBody>
      </p:sp>
      <p:sp>
        <p:nvSpPr>
          <p:cNvPr id="5" name="Espace réservé du pied de page 4"/>
          <p:cNvSpPr>
            <a:spLocks noGrp="1"/>
          </p:cNvSpPr>
          <p:nvPr>
            <p:ph type="ftr" sz="quarter" idx="4"/>
          </p:nvPr>
        </p:nvSpPr>
        <p:spPr/>
        <p:txBody>
          <a:bodyPr/>
          <a:lstStyle/>
          <a:p>
            <a:r>
              <a:rPr lang="fr-FR"/>
              <a:t>instruction aux candidats</a:t>
            </a:r>
          </a:p>
        </p:txBody>
      </p:sp>
      <p:sp>
        <p:nvSpPr>
          <p:cNvPr id="6" name="Espace réservé du numéro de diapositive 5"/>
          <p:cNvSpPr>
            <a:spLocks noGrp="1"/>
          </p:cNvSpPr>
          <p:nvPr>
            <p:ph type="sldNum" sz="quarter" idx="5"/>
          </p:nvPr>
        </p:nvSpPr>
        <p:spPr/>
        <p:txBody>
          <a:bodyPr/>
          <a:lstStyle/>
          <a:p>
            <a:fld id="{77F9888D-2F98-4F0F-B274-8E6FEE45C9FF}" type="slidenum">
              <a:rPr lang="fr-FR" smtClean="0"/>
              <a:t>9</a:t>
            </a:fld>
            <a:endParaRPr lang="fr-FR"/>
          </a:p>
        </p:txBody>
      </p:sp>
    </p:spTree>
    <p:extLst>
      <p:ext uri="{BB962C8B-B14F-4D97-AF65-F5344CB8AC3E}">
        <p14:creationId xmlns:p14="http://schemas.microsoft.com/office/powerpoint/2010/main" val="25418174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Plus les pathologies sont importantes, plus se posent des questions d’opérationnalité : </a:t>
            </a:r>
          </a:p>
          <a:p>
            <a:r>
              <a:rPr lang="fr-FR" dirty="0"/>
              <a:t>Défis opératoire de la participation : </a:t>
            </a:r>
          </a:p>
          <a:p>
            <a:r>
              <a:rPr lang="fr-FR" dirty="0"/>
              <a:t>Deux voies possibles : </a:t>
            </a:r>
          </a:p>
          <a:p>
            <a:pPr marL="171450" indent="-171450">
              <a:buFontTx/>
              <a:buChar char="-"/>
            </a:pPr>
            <a:r>
              <a:rPr lang="fr-FR" dirty="0"/>
              <a:t>Design soc</a:t>
            </a:r>
          </a:p>
          <a:p>
            <a:pPr marL="171450" indent="-171450">
              <a:buFontTx/>
              <a:buChar char="-"/>
            </a:pPr>
            <a:r>
              <a:rPr lang="fr-FR" dirty="0"/>
              <a:t>Place des familles </a:t>
            </a:r>
          </a:p>
          <a:p>
            <a:pPr marL="171450" indent="-171450">
              <a:buFontTx/>
              <a:buChar char="-"/>
            </a:pPr>
            <a:r>
              <a:rPr lang="fr-FR" dirty="0"/>
              <a:t>De quelles personnes parle-t-on ? </a:t>
            </a:r>
            <a:br>
              <a:rPr lang="fr-FR" dirty="0"/>
            </a:br>
            <a:r>
              <a:rPr lang="fr-FR" dirty="0"/>
              <a:t>Opposition entre pair </a:t>
            </a:r>
            <a:r>
              <a:rPr lang="fr-FR" dirty="0" err="1"/>
              <a:t>aidance</a:t>
            </a:r>
            <a:r>
              <a:rPr lang="fr-FR" dirty="0"/>
              <a:t> et représentants. </a:t>
            </a:r>
          </a:p>
          <a:p>
            <a:pPr marL="171450" indent="-171450">
              <a:buFontTx/>
              <a:buChar char="-"/>
            </a:pPr>
            <a:r>
              <a:rPr lang="fr-FR" dirty="0"/>
              <a:t>Ne pas les opposer mais au contraire, repenser la place des aidants et de la famille dans la gouvernance. Nécessité de prendre exemple sur des modèles anglo-saxons. </a:t>
            </a:r>
          </a:p>
          <a:p>
            <a:pPr marL="171450" indent="-171450">
              <a:buFontTx/>
              <a:buChar char="-"/>
            </a:pPr>
            <a:endParaRPr lang="fr-FR" dirty="0"/>
          </a:p>
        </p:txBody>
      </p:sp>
      <p:sp>
        <p:nvSpPr>
          <p:cNvPr id="4" name="Espace réservé de la date 3"/>
          <p:cNvSpPr>
            <a:spLocks noGrp="1"/>
          </p:cNvSpPr>
          <p:nvPr>
            <p:ph type="dt" idx="1"/>
          </p:nvPr>
        </p:nvSpPr>
        <p:spPr/>
        <p:txBody>
          <a:bodyPr/>
          <a:lstStyle/>
          <a:p>
            <a:fld id="{EB30DBB8-5782-4F1A-8EBC-5EE7647C4126}" type="datetime1">
              <a:rPr lang="fr-FR" smtClean="0"/>
              <a:t>08/11/2022</a:t>
            </a:fld>
            <a:endParaRPr lang="fr-FR"/>
          </a:p>
        </p:txBody>
      </p:sp>
      <p:sp>
        <p:nvSpPr>
          <p:cNvPr id="5" name="Espace réservé du pied de page 4"/>
          <p:cNvSpPr>
            <a:spLocks noGrp="1"/>
          </p:cNvSpPr>
          <p:nvPr>
            <p:ph type="ftr" sz="quarter" idx="4"/>
          </p:nvPr>
        </p:nvSpPr>
        <p:spPr/>
        <p:txBody>
          <a:bodyPr/>
          <a:lstStyle/>
          <a:p>
            <a:r>
              <a:rPr lang="fr-FR"/>
              <a:t>instruction aux candidats</a:t>
            </a:r>
          </a:p>
        </p:txBody>
      </p:sp>
      <p:sp>
        <p:nvSpPr>
          <p:cNvPr id="6" name="Espace réservé du numéro de diapositive 5"/>
          <p:cNvSpPr>
            <a:spLocks noGrp="1"/>
          </p:cNvSpPr>
          <p:nvPr>
            <p:ph type="sldNum" sz="quarter" idx="5"/>
          </p:nvPr>
        </p:nvSpPr>
        <p:spPr/>
        <p:txBody>
          <a:bodyPr/>
          <a:lstStyle/>
          <a:p>
            <a:fld id="{77F9888D-2F98-4F0F-B274-8E6FEE45C9FF}" type="slidenum">
              <a:rPr lang="fr-FR" smtClean="0"/>
              <a:t>12</a:t>
            </a:fld>
            <a:endParaRPr lang="fr-FR"/>
          </a:p>
        </p:txBody>
      </p:sp>
    </p:spTree>
    <p:extLst>
      <p:ext uri="{BB962C8B-B14F-4D97-AF65-F5344CB8AC3E}">
        <p14:creationId xmlns:p14="http://schemas.microsoft.com/office/powerpoint/2010/main" val="345092625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171450" indent="-171450">
              <a:buFontTx/>
              <a:buChar char="-"/>
            </a:pPr>
            <a:endParaRPr lang="fr-FR" dirty="0"/>
          </a:p>
        </p:txBody>
      </p:sp>
      <p:sp>
        <p:nvSpPr>
          <p:cNvPr id="4" name="Espace réservé de la date 3"/>
          <p:cNvSpPr>
            <a:spLocks noGrp="1"/>
          </p:cNvSpPr>
          <p:nvPr>
            <p:ph type="dt" idx="1"/>
          </p:nvPr>
        </p:nvSpPr>
        <p:spPr/>
        <p:txBody>
          <a:bodyPr/>
          <a:lstStyle/>
          <a:p>
            <a:fld id="{2B3E3040-D1C0-4B45-B50A-C75B72B34002}" type="datetime1">
              <a:rPr lang="fr-FR" smtClean="0"/>
              <a:t>08/11/2022</a:t>
            </a:fld>
            <a:endParaRPr lang="fr-FR"/>
          </a:p>
        </p:txBody>
      </p:sp>
      <p:sp>
        <p:nvSpPr>
          <p:cNvPr id="5" name="Espace réservé du pied de page 4"/>
          <p:cNvSpPr>
            <a:spLocks noGrp="1"/>
          </p:cNvSpPr>
          <p:nvPr>
            <p:ph type="ftr" sz="quarter" idx="4"/>
          </p:nvPr>
        </p:nvSpPr>
        <p:spPr/>
        <p:txBody>
          <a:bodyPr/>
          <a:lstStyle/>
          <a:p>
            <a:r>
              <a:rPr lang="fr-FR"/>
              <a:t>instruction aux candidats</a:t>
            </a:r>
          </a:p>
        </p:txBody>
      </p:sp>
      <p:sp>
        <p:nvSpPr>
          <p:cNvPr id="6" name="Espace réservé du numéro de diapositive 5"/>
          <p:cNvSpPr>
            <a:spLocks noGrp="1"/>
          </p:cNvSpPr>
          <p:nvPr>
            <p:ph type="sldNum" sz="quarter" idx="5"/>
          </p:nvPr>
        </p:nvSpPr>
        <p:spPr/>
        <p:txBody>
          <a:bodyPr/>
          <a:lstStyle/>
          <a:p>
            <a:fld id="{77F9888D-2F98-4F0F-B274-8E6FEE45C9FF}" type="slidenum">
              <a:rPr lang="fr-FR" smtClean="0"/>
              <a:t>13</a:t>
            </a:fld>
            <a:endParaRPr lang="fr-FR"/>
          </a:p>
        </p:txBody>
      </p:sp>
    </p:spTree>
    <p:extLst>
      <p:ext uri="{BB962C8B-B14F-4D97-AF65-F5344CB8AC3E}">
        <p14:creationId xmlns:p14="http://schemas.microsoft.com/office/powerpoint/2010/main" val="306567512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a:t>Nouvelle slide (Pistes : soit, soit) : </a:t>
            </a:r>
          </a:p>
          <a:p>
            <a:pPr marL="171450" indent="-171450">
              <a:buFontTx/>
              <a:buChar char="-"/>
            </a:pPr>
            <a:r>
              <a:rPr lang="fr-FR"/>
              <a:t>des projets qui s’attaquent aux défis opératoires (projets qui ne prétentdent pas se substituer aux CVS mais qui s’articule et se complètent ou réinvente les CA et CVS</a:t>
            </a:r>
            <a:br>
              <a:rPr lang="fr-FR"/>
            </a:br>
            <a:r>
              <a:rPr lang="fr-FR"/>
              <a:t>- Des projets sur la participation des personnes qui peuvent être entravées dans leurs communications, et pour lesquels des alternatives et des innovation sont à développer (ex. anglo-saxon réf. HAS)</a:t>
            </a:r>
          </a:p>
          <a:p>
            <a:pPr marL="171450" indent="-171450">
              <a:buFontTx/>
              <a:buChar char="-"/>
            </a:pPr>
            <a:r>
              <a:rPr lang="fr-FR"/>
              <a:t>Qui revisite la représentation des PC par les aidants. </a:t>
            </a:r>
            <a:endParaRPr lang="fr-FR" dirty="0"/>
          </a:p>
        </p:txBody>
      </p:sp>
      <p:sp>
        <p:nvSpPr>
          <p:cNvPr id="4" name="Espace réservé de la date 3"/>
          <p:cNvSpPr>
            <a:spLocks noGrp="1"/>
          </p:cNvSpPr>
          <p:nvPr>
            <p:ph type="dt" idx="1"/>
          </p:nvPr>
        </p:nvSpPr>
        <p:spPr/>
        <p:txBody>
          <a:bodyPr/>
          <a:lstStyle/>
          <a:p>
            <a:fld id="{86CB9B8E-11D1-43E1-8E19-848F6A132B3E}" type="datetime1">
              <a:rPr lang="fr-FR" smtClean="0"/>
              <a:t>08/11/2022</a:t>
            </a:fld>
            <a:endParaRPr lang="fr-FR"/>
          </a:p>
        </p:txBody>
      </p:sp>
      <p:sp>
        <p:nvSpPr>
          <p:cNvPr id="5" name="Espace réservé du pied de page 4"/>
          <p:cNvSpPr>
            <a:spLocks noGrp="1"/>
          </p:cNvSpPr>
          <p:nvPr>
            <p:ph type="ftr" sz="quarter" idx="4"/>
          </p:nvPr>
        </p:nvSpPr>
        <p:spPr/>
        <p:txBody>
          <a:bodyPr/>
          <a:lstStyle/>
          <a:p>
            <a:r>
              <a:rPr lang="fr-FR"/>
              <a:t>instruction aux candidats</a:t>
            </a:r>
          </a:p>
        </p:txBody>
      </p:sp>
      <p:sp>
        <p:nvSpPr>
          <p:cNvPr id="6" name="Espace réservé du numéro de diapositive 5"/>
          <p:cNvSpPr>
            <a:spLocks noGrp="1"/>
          </p:cNvSpPr>
          <p:nvPr>
            <p:ph type="sldNum" sz="quarter" idx="5"/>
          </p:nvPr>
        </p:nvSpPr>
        <p:spPr/>
        <p:txBody>
          <a:bodyPr/>
          <a:lstStyle/>
          <a:p>
            <a:fld id="{77F9888D-2F98-4F0F-B274-8E6FEE45C9FF}" type="slidenum">
              <a:rPr lang="fr-FR" smtClean="0"/>
              <a:t>15</a:t>
            </a:fld>
            <a:endParaRPr lang="fr-FR"/>
          </a:p>
        </p:txBody>
      </p:sp>
    </p:spTree>
    <p:extLst>
      <p:ext uri="{BB962C8B-B14F-4D97-AF65-F5344CB8AC3E}">
        <p14:creationId xmlns:p14="http://schemas.microsoft.com/office/powerpoint/2010/main" val="90936826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À reformuler</a:t>
            </a:r>
          </a:p>
        </p:txBody>
      </p:sp>
      <p:sp>
        <p:nvSpPr>
          <p:cNvPr id="4" name="Espace réservé de la date 3"/>
          <p:cNvSpPr>
            <a:spLocks noGrp="1"/>
          </p:cNvSpPr>
          <p:nvPr>
            <p:ph type="dt" idx="1"/>
          </p:nvPr>
        </p:nvSpPr>
        <p:spPr/>
        <p:txBody>
          <a:bodyPr/>
          <a:lstStyle/>
          <a:p>
            <a:fld id="{DFE071A0-D256-4091-8147-C87995E78871}" type="datetime1">
              <a:rPr lang="fr-FR" smtClean="0"/>
              <a:t>08/11/2022</a:t>
            </a:fld>
            <a:endParaRPr lang="fr-FR"/>
          </a:p>
        </p:txBody>
      </p:sp>
      <p:sp>
        <p:nvSpPr>
          <p:cNvPr id="5" name="Espace réservé du pied de page 4"/>
          <p:cNvSpPr>
            <a:spLocks noGrp="1"/>
          </p:cNvSpPr>
          <p:nvPr>
            <p:ph type="ftr" sz="quarter" idx="4"/>
          </p:nvPr>
        </p:nvSpPr>
        <p:spPr/>
        <p:txBody>
          <a:bodyPr/>
          <a:lstStyle/>
          <a:p>
            <a:r>
              <a:rPr lang="fr-FR"/>
              <a:t>instruction aux candidats</a:t>
            </a:r>
          </a:p>
        </p:txBody>
      </p:sp>
      <p:sp>
        <p:nvSpPr>
          <p:cNvPr id="6" name="Espace réservé du numéro de diapositive 5"/>
          <p:cNvSpPr>
            <a:spLocks noGrp="1"/>
          </p:cNvSpPr>
          <p:nvPr>
            <p:ph type="sldNum" sz="quarter" idx="5"/>
          </p:nvPr>
        </p:nvSpPr>
        <p:spPr/>
        <p:txBody>
          <a:bodyPr/>
          <a:lstStyle/>
          <a:p>
            <a:fld id="{77F9888D-2F98-4F0F-B274-8E6FEE45C9FF}" type="slidenum">
              <a:rPr lang="fr-FR" smtClean="0"/>
              <a:t>16</a:t>
            </a:fld>
            <a:endParaRPr lang="fr-FR"/>
          </a:p>
        </p:txBody>
      </p:sp>
    </p:spTree>
    <p:extLst>
      <p:ext uri="{BB962C8B-B14F-4D97-AF65-F5344CB8AC3E}">
        <p14:creationId xmlns:p14="http://schemas.microsoft.com/office/powerpoint/2010/main" val="243483515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Voir slide AAP Annuel si meilleure présentation : transférer évènement CNSA dans le PPT AAP Annuel Action innovante</a:t>
            </a:r>
          </a:p>
        </p:txBody>
      </p:sp>
      <p:sp>
        <p:nvSpPr>
          <p:cNvPr id="4" name="Espace réservé de la date 3"/>
          <p:cNvSpPr>
            <a:spLocks noGrp="1"/>
          </p:cNvSpPr>
          <p:nvPr>
            <p:ph type="dt" idx="1"/>
          </p:nvPr>
        </p:nvSpPr>
        <p:spPr/>
        <p:txBody>
          <a:bodyPr/>
          <a:lstStyle/>
          <a:p>
            <a:fld id="{17FB150A-E46F-4FE1-9F3E-D97A0C7BF394}" type="datetime1">
              <a:rPr lang="fr-FR" smtClean="0"/>
              <a:t>08/11/2022</a:t>
            </a:fld>
            <a:endParaRPr lang="fr-FR"/>
          </a:p>
        </p:txBody>
      </p:sp>
      <p:sp>
        <p:nvSpPr>
          <p:cNvPr id="5" name="Espace réservé du pied de page 4"/>
          <p:cNvSpPr>
            <a:spLocks noGrp="1"/>
          </p:cNvSpPr>
          <p:nvPr>
            <p:ph type="ftr" sz="quarter" idx="4"/>
          </p:nvPr>
        </p:nvSpPr>
        <p:spPr/>
        <p:txBody>
          <a:bodyPr/>
          <a:lstStyle/>
          <a:p>
            <a:r>
              <a:rPr lang="fr-FR"/>
              <a:t>instruction aux candidats</a:t>
            </a:r>
          </a:p>
        </p:txBody>
      </p:sp>
      <p:sp>
        <p:nvSpPr>
          <p:cNvPr id="6" name="Espace réservé du numéro de diapositive 5"/>
          <p:cNvSpPr>
            <a:spLocks noGrp="1"/>
          </p:cNvSpPr>
          <p:nvPr>
            <p:ph type="sldNum" sz="quarter" idx="5"/>
          </p:nvPr>
        </p:nvSpPr>
        <p:spPr/>
        <p:txBody>
          <a:bodyPr/>
          <a:lstStyle/>
          <a:p>
            <a:fld id="{77F9888D-2F98-4F0F-B274-8E6FEE45C9FF}" type="slidenum">
              <a:rPr lang="fr-FR" smtClean="0"/>
              <a:t>25</a:t>
            </a:fld>
            <a:endParaRPr lang="fr-FR"/>
          </a:p>
        </p:txBody>
      </p:sp>
    </p:spTree>
    <p:extLst>
      <p:ext uri="{BB962C8B-B14F-4D97-AF65-F5344CB8AC3E}">
        <p14:creationId xmlns:p14="http://schemas.microsoft.com/office/powerpoint/2010/main" val="222798086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Master" Target="../slideMasters/slideMaster1.xml"/><Relationship Id="rId6" Type="http://schemas.openxmlformats.org/officeDocument/2006/relationships/hyperlink" Target="http://www.pour-les-personnes-agees.gouv.fr/" TargetMode="External"/><Relationship Id="rId5" Type="http://schemas.openxmlformats.org/officeDocument/2006/relationships/hyperlink" Target="https://protect-eu.mimecast.com/s/DJAGBfw48agdUr?domain=twitter.com" TargetMode="External"/><Relationship Id="rId4" Type="http://schemas.openxmlformats.org/officeDocument/2006/relationships/hyperlink" Target="http://www.cnsa.fr/" TargetMode="Externa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hyperlink" Target="http://www.monparcourshandicap.gouv.fr/" TargetMode="External"/><Relationship Id="rId2" Type="http://schemas.openxmlformats.org/officeDocument/2006/relationships/image" Target="../media/image1.emf"/><Relationship Id="rId1" Type="http://schemas.openxmlformats.org/officeDocument/2006/relationships/slideMaster" Target="../slideMasters/slideMaster2.xml"/><Relationship Id="rId6" Type="http://schemas.openxmlformats.org/officeDocument/2006/relationships/hyperlink" Target="http://www.pour-les-personnes-agees.gouv.fr/" TargetMode="External"/><Relationship Id="rId5" Type="http://schemas.openxmlformats.org/officeDocument/2006/relationships/hyperlink" Target="https://protect-eu.mimecast.com/s/DJAGBfw48agdUr?domain=twitter.com" TargetMode="External"/><Relationship Id="rId4" Type="http://schemas.openxmlformats.org/officeDocument/2006/relationships/hyperlink" Target="http://www.cnsa.fr/" TargetMode="Externa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Master" Target="../slideMasters/slideMaster1.xml"/><Relationship Id="rId6" Type="http://schemas.openxmlformats.org/officeDocument/2006/relationships/hyperlink" Target="http://www.pour-les-personnes-agees.gouv.fr/" TargetMode="External"/><Relationship Id="rId5" Type="http://schemas.openxmlformats.org/officeDocument/2006/relationships/hyperlink" Target="https://protect-eu.mimecast.com/s/DJAGBfw48agdUr?domain=twitter.com" TargetMode="External"/><Relationship Id="rId4" Type="http://schemas.openxmlformats.org/officeDocument/2006/relationships/hyperlink" Target="http://www.cnsa.fr/" TargetMode="Externa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 Couverture">
    <p:spTree>
      <p:nvGrpSpPr>
        <p:cNvPr id="1" name=""/>
        <p:cNvGrpSpPr/>
        <p:nvPr/>
      </p:nvGrpSpPr>
      <p:grpSpPr>
        <a:xfrm>
          <a:off x="0" y="0"/>
          <a:ext cx="0" cy="0"/>
          <a:chOff x="0" y="0"/>
          <a:chExt cx="0" cy="0"/>
        </a:xfrm>
      </p:grpSpPr>
      <p:sp>
        <p:nvSpPr>
          <p:cNvPr id="8" name="Forme libre 7"/>
          <p:cNvSpPr/>
          <p:nvPr userDrawn="1"/>
        </p:nvSpPr>
        <p:spPr>
          <a:xfrm>
            <a:off x="-64655" y="-48028"/>
            <a:ext cx="7389219" cy="4091709"/>
          </a:xfrm>
          <a:custGeom>
            <a:avLst/>
            <a:gdLst>
              <a:gd name="connsiteX0" fmla="*/ 489584 w 7808954"/>
              <a:gd name="connsiteY0" fmla="*/ 357692 h 3590419"/>
              <a:gd name="connsiteX1" fmla="*/ 517293 w 7808954"/>
              <a:gd name="connsiteY1" fmla="*/ 3590419 h 3590419"/>
              <a:gd name="connsiteX2" fmla="*/ 7592348 w 7808954"/>
              <a:gd name="connsiteY2" fmla="*/ 856456 h 3590419"/>
              <a:gd name="connsiteX3" fmla="*/ 7195184 w 7808954"/>
              <a:gd name="connsiteY3" fmla="*/ 136019 h 3590419"/>
              <a:gd name="connsiteX4" fmla="*/ 489584 w 7808954"/>
              <a:gd name="connsiteY4" fmla="*/ 357692 h 3590419"/>
              <a:gd name="connsiteX0" fmla="*/ 12 w 7319382"/>
              <a:gd name="connsiteY0" fmla="*/ 643083 h 3875810"/>
              <a:gd name="connsiteX1" fmla="*/ 27721 w 7319382"/>
              <a:gd name="connsiteY1" fmla="*/ 3875810 h 3875810"/>
              <a:gd name="connsiteX2" fmla="*/ 7102776 w 7319382"/>
              <a:gd name="connsiteY2" fmla="*/ 1141847 h 3875810"/>
              <a:gd name="connsiteX3" fmla="*/ 6705612 w 7319382"/>
              <a:gd name="connsiteY3" fmla="*/ 421410 h 3875810"/>
              <a:gd name="connsiteX4" fmla="*/ 12 w 7319382"/>
              <a:gd name="connsiteY4" fmla="*/ 643083 h 3875810"/>
              <a:gd name="connsiteX0" fmla="*/ 0 w 7319370"/>
              <a:gd name="connsiteY0" fmla="*/ 235842 h 3468569"/>
              <a:gd name="connsiteX1" fmla="*/ 27709 w 7319370"/>
              <a:gd name="connsiteY1" fmla="*/ 3468569 h 3468569"/>
              <a:gd name="connsiteX2" fmla="*/ 7102764 w 7319370"/>
              <a:gd name="connsiteY2" fmla="*/ 734606 h 3468569"/>
              <a:gd name="connsiteX3" fmla="*/ 6705600 w 7319370"/>
              <a:gd name="connsiteY3" fmla="*/ 14169 h 3468569"/>
              <a:gd name="connsiteX4" fmla="*/ 0 w 7319370"/>
              <a:gd name="connsiteY4" fmla="*/ 235842 h 3468569"/>
              <a:gd name="connsiteX0" fmla="*/ 0 w 7319370"/>
              <a:gd name="connsiteY0" fmla="*/ 221673 h 3454400"/>
              <a:gd name="connsiteX1" fmla="*/ 27709 w 7319370"/>
              <a:gd name="connsiteY1" fmla="*/ 3454400 h 3454400"/>
              <a:gd name="connsiteX2" fmla="*/ 7102764 w 7319370"/>
              <a:gd name="connsiteY2" fmla="*/ 720437 h 3454400"/>
              <a:gd name="connsiteX3" fmla="*/ 6705600 w 7319370"/>
              <a:gd name="connsiteY3" fmla="*/ 0 h 3454400"/>
              <a:gd name="connsiteX4" fmla="*/ 0 w 7319370"/>
              <a:gd name="connsiteY4" fmla="*/ 221673 h 3454400"/>
              <a:gd name="connsiteX0" fmla="*/ 0 w 7102764"/>
              <a:gd name="connsiteY0" fmla="*/ 221673 h 3454400"/>
              <a:gd name="connsiteX1" fmla="*/ 27709 w 7102764"/>
              <a:gd name="connsiteY1" fmla="*/ 3454400 h 3454400"/>
              <a:gd name="connsiteX2" fmla="*/ 7102764 w 7102764"/>
              <a:gd name="connsiteY2" fmla="*/ 720437 h 3454400"/>
              <a:gd name="connsiteX3" fmla="*/ 6705600 w 7102764"/>
              <a:gd name="connsiteY3" fmla="*/ 0 h 3454400"/>
              <a:gd name="connsiteX4" fmla="*/ 0 w 7102764"/>
              <a:gd name="connsiteY4" fmla="*/ 221673 h 3454400"/>
              <a:gd name="connsiteX0" fmla="*/ 0 w 7103018"/>
              <a:gd name="connsiteY0" fmla="*/ 221673 h 3454400"/>
              <a:gd name="connsiteX1" fmla="*/ 27709 w 7103018"/>
              <a:gd name="connsiteY1" fmla="*/ 3454400 h 3454400"/>
              <a:gd name="connsiteX2" fmla="*/ 7102764 w 7103018"/>
              <a:gd name="connsiteY2" fmla="*/ 720437 h 3454400"/>
              <a:gd name="connsiteX3" fmla="*/ 6705600 w 7103018"/>
              <a:gd name="connsiteY3" fmla="*/ 0 h 3454400"/>
              <a:gd name="connsiteX4" fmla="*/ 0 w 7103018"/>
              <a:gd name="connsiteY4" fmla="*/ 221673 h 3454400"/>
              <a:gd name="connsiteX0" fmla="*/ 0 w 7398581"/>
              <a:gd name="connsiteY0" fmla="*/ 297 h 3537824"/>
              <a:gd name="connsiteX1" fmla="*/ 323272 w 7398581"/>
              <a:gd name="connsiteY1" fmla="*/ 3537824 h 3537824"/>
              <a:gd name="connsiteX2" fmla="*/ 7398327 w 7398581"/>
              <a:gd name="connsiteY2" fmla="*/ 803861 h 3537824"/>
              <a:gd name="connsiteX3" fmla="*/ 7001163 w 7398581"/>
              <a:gd name="connsiteY3" fmla="*/ 83424 h 3537824"/>
              <a:gd name="connsiteX4" fmla="*/ 0 w 7398581"/>
              <a:gd name="connsiteY4" fmla="*/ 297 h 3537824"/>
              <a:gd name="connsiteX0" fmla="*/ 0 w 7398581"/>
              <a:gd name="connsiteY0" fmla="*/ 297 h 4092006"/>
              <a:gd name="connsiteX1" fmla="*/ 9235 w 7398581"/>
              <a:gd name="connsiteY1" fmla="*/ 4092006 h 4092006"/>
              <a:gd name="connsiteX2" fmla="*/ 7398327 w 7398581"/>
              <a:gd name="connsiteY2" fmla="*/ 803861 h 4092006"/>
              <a:gd name="connsiteX3" fmla="*/ 7001163 w 7398581"/>
              <a:gd name="connsiteY3" fmla="*/ 83424 h 4092006"/>
              <a:gd name="connsiteX4" fmla="*/ 0 w 7398581"/>
              <a:gd name="connsiteY4" fmla="*/ 297 h 4092006"/>
              <a:gd name="connsiteX0" fmla="*/ 0 w 7398508"/>
              <a:gd name="connsiteY0" fmla="*/ 0 h 4091709"/>
              <a:gd name="connsiteX1" fmla="*/ 9235 w 7398508"/>
              <a:gd name="connsiteY1" fmla="*/ 4091709 h 4091709"/>
              <a:gd name="connsiteX2" fmla="*/ 7398327 w 7398508"/>
              <a:gd name="connsiteY2" fmla="*/ 803564 h 4091709"/>
              <a:gd name="connsiteX3" fmla="*/ 6954981 w 7398508"/>
              <a:gd name="connsiteY3" fmla="*/ 9237 h 4091709"/>
              <a:gd name="connsiteX4" fmla="*/ 0 w 7398508"/>
              <a:gd name="connsiteY4" fmla="*/ 0 h 4091709"/>
              <a:gd name="connsiteX0" fmla="*/ 0 w 7111786"/>
              <a:gd name="connsiteY0" fmla="*/ 0 h 4091709"/>
              <a:gd name="connsiteX1" fmla="*/ 9235 w 7111786"/>
              <a:gd name="connsiteY1" fmla="*/ 4091709 h 4091709"/>
              <a:gd name="connsiteX2" fmla="*/ 7028873 w 7111786"/>
              <a:gd name="connsiteY2" fmla="*/ 840510 h 4091709"/>
              <a:gd name="connsiteX3" fmla="*/ 6954981 w 7111786"/>
              <a:gd name="connsiteY3" fmla="*/ 9237 h 4091709"/>
              <a:gd name="connsiteX4" fmla="*/ 0 w 7111786"/>
              <a:gd name="connsiteY4" fmla="*/ 0 h 4091709"/>
              <a:gd name="connsiteX0" fmla="*/ 0 w 7389283"/>
              <a:gd name="connsiteY0" fmla="*/ 0 h 4091709"/>
              <a:gd name="connsiteX1" fmla="*/ 9235 w 7389283"/>
              <a:gd name="connsiteY1" fmla="*/ 4091709 h 4091709"/>
              <a:gd name="connsiteX2" fmla="*/ 7389091 w 7389283"/>
              <a:gd name="connsiteY2" fmla="*/ 785091 h 4091709"/>
              <a:gd name="connsiteX3" fmla="*/ 6954981 w 7389283"/>
              <a:gd name="connsiteY3" fmla="*/ 9237 h 4091709"/>
              <a:gd name="connsiteX4" fmla="*/ 0 w 7389283"/>
              <a:gd name="connsiteY4" fmla="*/ 0 h 4091709"/>
              <a:gd name="connsiteX0" fmla="*/ 0 w 7389172"/>
              <a:gd name="connsiteY0" fmla="*/ 0 h 4091709"/>
              <a:gd name="connsiteX1" fmla="*/ 9235 w 7389172"/>
              <a:gd name="connsiteY1" fmla="*/ 4091709 h 4091709"/>
              <a:gd name="connsiteX2" fmla="*/ 7389091 w 7389172"/>
              <a:gd name="connsiteY2" fmla="*/ 785091 h 4091709"/>
              <a:gd name="connsiteX3" fmla="*/ 6954981 w 7389172"/>
              <a:gd name="connsiteY3" fmla="*/ 9237 h 4091709"/>
              <a:gd name="connsiteX4" fmla="*/ 0 w 7389172"/>
              <a:gd name="connsiteY4" fmla="*/ 0 h 4091709"/>
              <a:gd name="connsiteX0" fmla="*/ 0 w 7389219"/>
              <a:gd name="connsiteY0" fmla="*/ 0 h 4091709"/>
              <a:gd name="connsiteX1" fmla="*/ 9235 w 7389219"/>
              <a:gd name="connsiteY1" fmla="*/ 4091709 h 4091709"/>
              <a:gd name="connsiteX2" fmla="*/ 7389091 w 7389219"/>
              <a:gd name="connsiteY2" fmla="*/ 785091 h 4091709"/>
              <a:gd name="connsiteX3" fmla="*/ 6954981 w 7389219"/>
              <a:gd name="connsiteY3" fmla="*/ 9237 h 4091709"/>
              <a:gd name="connsiteX4" fmla="*/ 0 w 7389219"/>
              <a:gd name="connsiteY4" fmla="*/ 0 h 4091709"/>
              <a:gd name="connsiteX0" fmla="*/ 0 w 7389219"/>
              <a:gd name="connsiteY0" fmla="*/ 0 h 4091709"/>
              <a:gd name="connsiteX1" fmla="*/ 9235 w 7389219"/>
              <a:gd name="connsiteY1" fmla="*/ 4091709 h 4091709"/>
              <a:gd name="connsiteX2" fmla="*/ 7389091 w 7389219"/>
              <a:gd name="connsiteY2" fmla="*/ 785091 h 4091709"/>
              <a:gd name="connsiteX3" fmla="*/ 6954981 w 7389219"/>
              <a:gd name="connsiteY3" fmla="*/ 9237 h 4091709"/>
              <a:gd name="connsiteX4" fmla="*/ 0 w 7389219"/>
              <a:gd name="connsiteY4" fmla="*/ 0 h 4091709"/>
              <a:gd name="connsiteX0" fmla="*/ 0 w 7389219"/>
              <a:gd name="connsiteY0" fmla="*/ 0 h 4091709"/>
              <a:gd name="connsiteX1" fmla="*/ 9235 w 7389219"/>
              <a:gd name="connsiteY1" fmla="*/ 4091709 h 4091709"/>
              <a:gd name="connsiteX2" fmla="*/ 7389091 w 7389219"/>
              <a:gd name="connsiteY2" fmla="*/ 785091 h 4091709"/>
              <a:gd name="connsiteX3" fmla="*/ 6954981 w 7389219"/>
              <a:gd name="connsiteY3" fmla="*/ 9237 h 4091709"/>
              <a:gd name="connsiteX4" fmla="*/ 0 w 7389219"/>
              <a:gd name="connsiteY4" fmla="*/ 0 h 4091709"/>
              <a:gd name="connsiteX0" fmla="*/ 0 w 7389219"/>
              <a:gd name="connsiteY0" fmla="*/ 0 h 4091709"/>
              <a:gd name="connsiteX1" fmla="*/ 9235 w 7389219"/>
              <a:gd name="connsiteY1" fmla="*/ 4091709 h 4091709"/>
              <a:gd name="connsiteX2" fmla="*/ 7389091 w 7389219"/>
              <a:gd name="connsiteY2" fmla="*/ 785091 h 4091709"/>
              <a:gd name="connsiteX3" fmla="*/ 6954981 w 7389219"/>
              <a:gd name="connsiteY3" fmla="*/ 9237 h 4091709"/>
              <a:gd name="connsiteX4" fmla="*/ 0 w 7389219"/>
              <a:gd name="connsiteY4" fmla="*/ 0 h 4091709"/>
              <a:gd name="connsiteX0" fmla="*/ 0 w 7389219"/>
              <a:gd name="connsiteY0" fmla="*/ 0 h 4091709"/>
              <a:gd name="connsiteX1" fmla="*/ 9235 w 7389219"/>
              <a:gd name="connsiteY1" fmla="*/ 4091709 h 4091709"/>
              <a:gd name="connsiteX2" fmla="*/ 7389091 w 7389219"/>
              <a:gd name="connsiteY2" fmla="*/ 785091 h 4091709"/>
              <a:gd name="connsiteX3" fmla="*/ 6954981 w 7389219"/>
              <a:gd name="connsiteY3" fmla="*/ 9237 h 4091709"/>
              <a:gd name="connsiteX4" fmla="*/ 0 w 7389219"/>
              <a:gd name="connsiteY4" fmla="*/ 0 h 4091709"/>
              <a:gd name="connsiteX0" fmla="*/ 0 w 7389219"/>
              <a:gd name="connsiteY0" fmla="*/ 0 h 4091709"/>
              <a:gd name="connsiteX1" fmla="*/ 9235 w 7389219"/>
              <a:gd name="connsiteY1" fmla="*/ 4091709 h 4091709"/>
              <a:gd name="connsiteX2" fmla="*/ 7389091 w 7389219"/>
              <a:gd name="connsiteY2" fmla="*/ 785091 h 4091709"/>
              <a:gd name="connsiteX3" fmla="*/ 6954981 w 7389219"/>
              <a:gd name="connsiteY3" fmla="*/ 9237 h 4091709"/>
              <a:gd name="connsiteX4" fmla="*/ 0 w 7389219"/>
              <a:gd name="connsiteY4" fmla="*/ 0 h 40917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89219" h="4091709">
                <a:moveTo>
                  <a:pt x="0" y="0"/>
                </a:moveTo>
                <a:cubicBezTo>
                  <a:pt x="4618" y="631151"/>
                  <a:pt x="-1" y="3014133"/>
                  <a:pt x="9235" y="4091709"/>
                </a:cubicBezTo>
                <a:cubicBezTo>
                  <a:pt x="3245041" y="1407008"/>
                  <a:pt x="6072909" y="1102205"/>
                  <a:pt x="7389091" y="785091"/>
                </a:cubicBezTo>
                <a:cubicBezTo>
                  <a:pt x="7395249" y="794327"/>
                  <a:pt x="7179732" y="321734"/>
                  <a:pt x="6954981" y="9237"/>
                </a:cubicBezTo>
                <a:lnTo>
                  <a:pt x="0" y="0"/>
                </a:lnTo>
                <a:close/>
              </a:path>
            </a:pathLst>
          </a:custGeom>
          <a:solidFill>
            <a:srgbClr val="6CB64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9" name="Forme libre 8"/>
          <p:cNvSpPr/>
          <p:nvPr userDrawn="1"/>
        </p:nvSpPr>
        <p:spPr>
          <a:xfrm>
            <a:off x="7952509" y="-38792"/>
            <a:ext cx="1200727" cy="4978400"/>
          </a:xfrm>
          <a:custGeom>
            <a:avLst/>
            <a:gdLst>
              <a:gd name="connsiteX0" fmla="*/ 0 w 1200727"/>
              <a:gd name="connsiteY0" fmla="*/ 479046 h 5457446"/>
              <a:gd name="connsiteX1" fmla="*/ 1191491 w 1200727"/>
              <a:gd name="connsiteY1" fmla="*/ 479046 h 5457446"/>
              <a:gd name="connsiteX2" fmla="*/ 1200727 w 1200727"/>
              <a:gd name="connsiteY2" fmla="*/ 5457446 h 5457446"/>
              <a:gd name="connsiteX3" fmla="*/ 0 w 1200727"/>
              <a:gd name="connsiteY3" fmla="*/ 479046 h 5457446"/>
              <a:gd name="connsiteX0" fmla="*/ 0 w 1200727"/>
              <a:gd name="connsiteY0" fmla="*/ 186108 h 5164508"/>
              <a:gd name="connsiteX1" fmla="*/ 1191491 w 1200727"/>
              <a:gd name="connsiteY1" fmla="*/ 186108 h 5164508"/>
              <a:gd name="connsiteX2" fmla="*/ 1200727 w 1200727"/>
              <a:gd name="connsiteY2" fmla="*/ 5164508 h 5164508"/>
              <a:gd name="connsiteX3" fmla="*/ 0 w 1200727"/>
              <a:gd name="connsiteY3" fmla="*/ 186108 h 5164508"/>
              <a:gd name="connsiteX0" fmla="*/ 0 w 1200727"/>
              <a:gd name="connsiteY0" fmla="*/ 0 h 4978400"/>
              <a:gd name="connsiteX1" fmla="*/ 1191491 w 1200727"/>
              <a:gd name="connsiteY1" fmla="*/ 0 h 4978400"/>
              <a:gd name="connsiteX2" fmla="*/ 1200727 w 1200727"/>
              <a:gd name="connsiteY2" fmla="*/ 4978400 h 4978400"/>
              <a:gd name="connsiteX3" fmla="*/ 0 w 1200727"/>
              <a:gd name="connsiteY3" fmla="*/ 0 h 4978400"/>
              <a:gd name="connsiteX0" fmla="*/ 0 w 1200727"/>
              <a:gd name="connsiteY0" fmla="*/ 0 h 4978400"/>
              <a:gd name="connsiteX1" fmla="*/ 1191491 w 1200727"/>
              <a:gd name="connsiteY1" fmla="*/ 0 h 4978400"/>
              <a:gd name="connsiteX2" fmla="*/ 1200727 w 1200727"/>
              <a:gd name="connsiteY2" fmla="*/ 4978400 h 4978400"/>
              <a:gd name="connsiteX3" fmla="*/ 0 w 1200727"/>
              <a:gd name="connsiteY3" fmla="*/ 0 h 4978400"/>
              <a:gd name="connsiteX0" fmla="*/ 0 w 1200727"/>
              <a:gd name="connsiteY0" fmla="*/ 0 h 4978400"/>
              <a:gd name="connsiteX1" fmla="*/ 1191491 w 1200727"/>
              <a:gd name="connsiteY1" fmla="*/ 0 h 4978400"/>
              <a:gd name="connsiteX2" fmla="*/ 1200727 w 1200727"/>
              <a:gd name="connsiteY2" fmla="*/ 4978400 h 4978400"/>
              <a:gd name="connsiteX3" fmla="*/ 0 w 1200727"/>
              <a:gd name="connsiteY3" fmla="*/ 0 h 4978400"/>
              <a:gd name="connsiteX0" fmla="*/ 0 w 1200727"/>
              <a:gd name="connsiteY0" fmla="*/ 0 h 4978400"/>
              <a:gd name="connsiteX1" fmla="*/ 1191491 w 1200727"/>
              <a:gd name="connsiteY1" fmla="*/ 0 h 4978400"/>
              <a:gd name="connsiteX2" fmla="*/ 1200727 w 1200727"/>
              <a:gd name="connsiteY2" fmla="*/ 4978400 h 4978400"/>
              <a:gd name="connsiteX3" fmla="*/ 0 w 1200727"/>
              <a:gd name="connsiteY3" fmla="*/ 0 h 4978400"/>
              <a:gd name="connsiteX0" fmla="*/ 0 w 1200727"/>
              <a:gd name="connsiteY0" fmla="*/ 0 h 4978400"/>
              <a:gd name="connsiteX1" fmla="*/ 1191491 w 1200727"/>
              <a:gd name="connsiteY1" fmla="*/ 0 h 4978400"/>
              <a:gd name="connsiteX2" fmla="*/ 1200727 w 1200727"/>
              <a:gd name="connsiteY2" fmla="*/ 4978400 h 4978400"/>
              <a:gd name="connsiteX3" fmla="*/ 0 w 1200727"/>
              <a:gd name="connsiteY3" fmla="*/ 0 h 4978400"/>
              <a:gd name="connsiteX0" fmla="*/ 0 w 1200727"/>
              <a:gd name="connsiteY0" fmla="*/ 0 h 4978400"/>
              <a:gd name="connsiteX1" fmla="*/ 1191491 w 1200727"/>
              <a:gd name="connsiteY1" fmla="*/ 0 h 4978400"/>
              <a:gd name="connsiteX2" fmla="*/ 1200727 w 1200727"/>
              <a:gd name="connsiteY2" fmla="*/ 4978400 h 4978400"/>
              <a:gd name="connsiteX3" fmla="*/ 0 w 1200727"/>
              <a:gd name="connsiteY3" fmla="*/ 0 h 4978400"/>
              <a:gd name="connsiteX0" fmla="*/ 0 w 1200727"/>
              <a:gd name="connsiteY0" fmla="*/ 0 h 4978400"/>
              <a:gd name="connsiteX1" fmla="*/ 1191491 w 1200727"/>
              <a:gd name="connsiteY1" fmla="*/ 0 h 4978400"/>
              <a:gd name="connsiteX2" fmla="*/ 1200727 w 1200727"/>
              <a:gd name="connsiteY2" fmla="*/ 4978400 h 4978400"/>
              <a:gd name="connsiteX3" fmla="*/ 0 w 1200727"/>
              <a:gd name="connsiteY3" fmla="*/ 0 h 4978400"/>
            </a:gdLst>
            <a:ahLst/>
            <a:cxnLst>
              <a:cxn ang="0">
                <a:pos x="connsiteX0" y="connsiteY0"/>
              </a:cxn>
              <a:cxn ang="0">
                <a:pos x="connsiteX1" y="connsiteY1"/>
              </a:cxn>
              <a:cxn ang="0">
                <a:pos x="connsiteX2" y="connsiteY2"/>
              </a:cxn>
              <a:cxn ang="0">
                <a:pos x="connsiteX3" y="connsiteY3"/>
              </a:cxn>
            </a:cxnLst>
            <a:rect l="l" t="t" r="r" b="b"/>
            <a:pathLst>
              <a:path w="1200727" h="4978400">
                <a:moveTo>
                  <a:pt x="0" y="0"/>
                </a:moveTo>
                <a:lnTo>
                  <a:pt x="1191491" y="0"/>
                </a:lnTo>
                <a:cubicBezTo>
                  <a:pt x="1191491" y="0"/>
                  <a:pt x="1197648" y="3318933"/>
                  <a:pt x="1200727" y="4978400"/>
                </a:cubicBezTo>
                <a:cubicBezTo>
                  <a:pt x="1012921" y="3318933"/>
                  <a:pt x="862060" y="1853430"/>
                  <a:pt x="0" y="0"/>
                </a:cubicBezTo>
                <a:close/>
              </a:path>
            </a:pathLst>
          </a:custGeom>
          <a:solidFill>
            <a:srgbClr val="C6D6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pic>
        <p:nvPicPr>
          <p:cNvPr id="4" name="Image 3" descr="Lg CNSA 2017 Q.ai"/>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315517" y="5558450"/>
            <a:ext cx="1221413" cy="798246"/>
          </a:xfrm>
          <a:prstGeom prst="rect">
            <a:avLst/>
          </a:prstGeom>
        </p:spPr>
      </p:pic>
      <p:sp>
        <p:nvSpPr>
          <p:cNvPr id="5" name="Espace réservé du texte 2"/>
          <p:cNvSpPr>
            <a:spLocks noGrp="1"/>
          </p:cNvSpPr>
          <p:nvPr>
            <p:ph type="body" sz="quarter" idx="10"/>
          </p:nvPr>
        </p:nvSpPr>
        <p:spPr>
          <a:xfrm>
            <a:off x="2535221" y="2507615"/>
            <a:ext cx="5997592" cy="1639888"/>
          </a:xfrm>
          <a:prstGeom prst="rect">
            <a:avLst/>
          </a:prstGeom>
        </p:spPr>
        <p:txBody>
          <a:bodyPr lIns="0"/>
          <a:lstStyle>
            <a:lvl1pPr marL="0" indent="0">
              <a:buNone/>
              <a:defRPr sz="3600" b="1">
                <a:latin typeface="Arial" panose="020B0604020202020204" pitchFamily="34" charset="0"/>
                <a:cs typeface="Arial" panose="020B0604020202020204" pitchFamily="34" charset="0"/>
              </a:defRPr>
            </a:lvl1pPr>
            <a:lvl2pPr>
              <a:defRPr sz="3600" b="1">
                <a:latin typeface="Arial" panose="020B0604020202020204" pitchFamily="34" charset="0"/>
                <a:cs typeface="Arial" panose="020B0604020202020204" pitchFamily="34" charset="0"/>
              </a:defRPr>
            </a:lvl2pPr>
            <a:lvl3pPr>
              <a:defRPr sz="3600" b="1">
                <a:latin typeface="Arial" panose="020B0604020202020204" pitchFamily="34" charset="0"/>
                <a:cs typeface="Arial" panose="020B0604020202020204" pitchFamily="34" charset="0"/>
              </a:defRPr>
            </a:lvl3pPr>
            <a:lvl4pPr>
              <a:defRPr sz="3600" b="1">
                <a:latin typeface="Arial" panose="020B0604020202020204" pitchFamily="34" charset="0"/>
                <a:cs typeface="Arial" panose="020B0604020202020204" pitchFamily="34" charset="0"/>
              </a:defRPr>
            </a:lvl4pPr>
            <a:lvl5pPr>
              <a:defRPr sz="3600" b="1">
                <a:latin typeface="Arial" panose="020B0604020202020204" pitchFamily="34" charset="0"/>
                <a:cs typeface="Arial" panose="020B0604020202020204" pitchFamily="34" charset="0"/>
              </a:defRPr>
            </a:lvl5pPr>
          </a:lstStyle>
          <a:p>
            <a:pPr lvl="0"/>
            <a:r>
              <a:rPr lang="fr-FR" dirty="0"/>
              <a:t>Modifier les styles du texte du masque</a:t>
            </a:r>
          </a:p>
        </p:txBody>
      </p:sp>
      <p:cxnSp>
        <p:nvCxnSpPr>
          <p:cNvPr id="6" name="Connecteur droit 5"/>
          <p:cNvCxnSpPr/>
          <p:nvPr userDrawn="1"/>
        </p:nvCxnSpPr>
        <p:spPr>
          <a:xfrm>
            <a:off x="2540974" y="3857602"/>
            <a:ext cx="642784" cy="0"/>
          </a:xfrm>
          <a:prstGeom prst="line">
            <a:avLst/>
          </a:prstGeom>
          <a:ln w="76200" cmpd="sng">
            <a:solidFill>
              <a:srgbClr val="C6D63F"/>
            </a:solidFill>
          </a:ln>
          <a:effectLst/>
        </p:spPr>
        <p:style>
          <a:lnRef idx="2">
            <a:schemeClr val="accent1"/>
          </a:lnRef>
          <a:fillRef idx="0">
            <a:schemeClr val="accent1"/>
          </a:fillRef>
          <a:effectRef idx="1">
            <a:schemeClr val="accent1"/>
          </a:effectRef>
          <a:fontRef idx="minor">
            <a:schemeClr val="tx1"/>
          </a:fontRef>
        </p:style>
      </p:cxnSp>
      <p:sp>
        <p:nvSpPr>
          <p:cNvPr id="7" name="Espace réservé du texte 10"/>
          <p:cNvSpPr>
            <a:spLocks noGrp="1"/>
          </p:cNvSpPr>
          <p:nvPr>
            <p:ph type="body" sz="quarter" idx="11" hasCustomPrompt="1"/>
          </p:nvPr>
        </p:nvSpPr>
        <p:spPr>
          <a:xfrm>
            <a:off x="2535237" y="4156790"/>
            <a:ext cx="5997576" cy="801687"/>
          </a:xfrm>
          <a:prstGeom prst="rect">
            <a:avLst/>
          </a:prstGeom>
        </p:spPr>
        <p:txBody>
          <a:bodyPr lIns="0"/>
          <a:lstStyle>
            <a:lvl1pPr marL="0" indent="0">
              <a:buNone/>
              <a:defRPr sz="2000">
                <a:latin typeface="Arial" panose="020B0604020202020204" pitchFamily="34" charset="0"/>
                <a:cs typeface="Arial" panose="020B0604020202020204" pitchFamily="34" charset="0"/>
              </a:defRPr>
            </a:lvl1pPr>
            <a:lvl2pPr>
              <a:defRPr sz="2000">
                <a:latin typeface="Arial" panose="020B0604020202020204" pitchFamily="34" charset="0"/>
                <a:cs typeface="Arial" panose="020B0604020202020204" pitchFamily="34" charset="0"/>
              </a:defRPr>
            </a:lvl2pPr>
            <a:lvl3pPr>
              <a:defRPr sz="2000">
                <a:latin typeface="Arial" panose="020B0604020202020204" pitchFamily="34" charset="0"/>
                <a:cs typeface="Arial" panose="020B0604020202020204" pitchFamily="34" charset="0"/>
              </a:defRPr>
            </a:lvl3pPr>
            <a:lvl4pPr>
              <a:defRPr sz="2000">
                <a:latin typeface="Arial" panose="020B0604020202020204" pitchFamily="34" charset="0"/>
                <a:cs typeface="Arial" panose="020B0604020202020204" pitchFamily="34" charset="0"/>
              </a:defRPr>
            </a:lvl4pPr>
            <a:lvl5pPr>
              <a:defRPr sz="2000">
                <a:latin typeface="Arial" panose="020B0604020202020204" pitchFamily="34" charset="0"/>
                <a:cs typeface="Arial" panose="020B0604020202020204" pitchFamily="34" charset="0"/>
              </a:defRPr>
            </a:lvl5pPr>
          </a:lstStyle>
          <a:p>
            <a:pPr lvl="0"/>
            <a:r>
              <a:rPr lang="fr-FR" dirty="0"/>
              <a:t>Sous-titre / date</a:t>
            </a:r>
          </a:p>
        </p:txBody>
      </p:sp>
    </p:spTree>
    <p:extLst>
      <p:ext uri="{BB962C8B-B14F-4D97-AF65-F5344CB8AC3E}">
        <p14:creationId xmlns:p14="http://schemas.microsoft.com/office/powerpoint/2010/main" val="17231994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1_Dernière page">
    <p:spTree>
      <p:nvGrpSpPr>
        <p:cNvPr id="1" name=""/>
        <p:cNvGrpSpPr/>
        <p:nvPr/>
      </p:nvGrpSpPr>
      <p:grpSpPr>
        <a:xfrm>
          <a:off x="0" y="0"/>
          <a:ext cx="0" cy="0"/>
          <a:chOff x="0" y="0"/>
          <a:chExt cx="0" cy="0"/>
        </a:xfrm>
      </p:grpSpPr>
      <p:sp>
        <p:nvSpPr>
          <p:cNvPr id="12" name="Forme libre 11"/>
          <p:cNvSpPr/>
          <p:nvPr userDrawn="1"/>
        </p:nvSpPr>
        <p:spPr>
          <a:xfrm>
            <a:off x="-64655" y="-27708"/>
            <a:ext cx="7389219" cy="4091709"/>
          </a:xfrm>
          <a:custGeom>
            <a:avLst/>
            <a:gdLst>
              <a:gd name="connsiteX0" fmla="*/ 489584 w 7808954"/>
              <a:gd name="connsiteY0" fmla="*/ 357692 h 3590419"/>
              <a:gd name="connsiteX1" fmla="*/ 517293 w 7808954"/>
              <a:gd name="connsiteY1" fmla="*/ 3590419 h 3590419"/>
              <a:gd name="connsiteX2" fmla="*/ 7592348 w 7808954"/>
              <a:gd name="connsiteY2" fmla="*/ 856456 h 3590419"/>
              <a:gd name="connsiteX3" fmla="*/ 7195184 w 7808954"/>
              <a:gd name="connsiteY3" fmla="*/ 136019 h 3590419"/>
              <a:gd name="connsiteX4" fmla="*/ 489584 w 7808954"/>
              <a:gd name="connsiteY4" fmla="*/ 357692 h 3590419"/>
              <a:gd name="connsiteX0" fmla="*/ 12 w 7319382"/>
              <a:gd name="connsiteY0" fmla="*/ 643083 h 3875810"/>
              <a:gd name="connsiteX1" fmla="*/ 27721 w 7319382"/>
              <a:gd name="connsiteY1" fmla="*/ 3875810 h 3875810"/>
              <a:gd name="connsiteX2" fmla="*/ 7102776 w 7319382"/>
              <a:gd name="connsiteY2" fmla="*/ 1141847 h 3875810"/>
              <a:gd name="connsiteX3" fmla="*/ 6705612 w 7319382"/>
              <a:gd name="connsiteY3" fmla="*/ 421410 h 3875810"/>
              <a:gd name="connsiteX4" fmla="*/ 12 w 7319382"/>
              <a:gd name="connsiteY4" fmla="*/ 643083 h 3875810"/>
              <a:gd name="connsiteX0" fmla="*/ 0 w 7319370"/>
              <a:gd name="connsiteY0" fmla="*/ 235842 h 3468569"/>
              <a:gd name="connsiteX1" fmla="*/ 27709 w 7319370"/>
              <a:gd name="connsiteY1" fmla="*/ 3468569 h 3468569"/>
              <a:gd name="connsiteX2" fmla="*/ 7102764 w 7319370"/>
              <a:gd name="connsiteY2" fmla="*/ 734606 h 3468569"/>
              <a:gd name="connsiteX3" fmla="*/ 6705600 w 7319370"/>
              <a:gd name="connsiteY3" fmla="*/ 14169 h 3468569"/>
              <a:gd name="connsiteX4" fmla="*/ 0 w 7319370"/>
              <a:gd name="connsiteY4" fmla="*/ 235842 h 3468569"/>
              <a:gd name="connsiteX0" fmla="*/ 0 w 7319370"/>
              <a:gd name="connsiteY0" fmla="*/ 221673 h 3454400"/>
              <a:gd name="connsiteX1" fmla="*/ 27709 w 7319370"/>
              <a:gd name="connsiteY1" fmla="*/ 3454400 h 3454400"/>
              <a:gd name="connsiteX2" fmla="*/ 7102764 w 7319370"/>
              <a:gd name="connsiteY2" fmla="*/ 720437 h 3454400"/>
              <a:gd name="connsiteX3" fmla="*/ 6705600 w 7319370"/>
              <a:gd name="connsiteY3" fmla="*/ 0 h 3454400"/>
              <a:gd name="connsiteX4" fmla="*/ 0 w 7319370"/>
              <a:gd name="connsiteY4" fmla="*/ 221673 h 3454400"/>
              <a:gd name="connsiteX0" fmla="*/ 0 w 7102764"/>
              <a:gd name="connsiteY0" fmla="*/ 221673 h 3454400"/>
              <a:gd name="connsiteX1" fmla="*/ 27709 w 7102764"/>
              <a:gd name="connsiteY1" fmla="*/ 3454400 h 3454400"/>
              <a:gd name="connsiteX2" fmla="*/ 7102764 w 7102764"/>
              <a:gd name="connsiteY2" fmla="*/ 720437 h 3454400"/>
              <a:gd name="connsiteX3" fmla="*/ 6705600 w 7102764"/>
              <a:gd name="connsiteY3" fmla="*/ 0 h 3454400"/>
              <a:gd name="connsiteX4" fmla="*/ 0 w 7102764"/>
              <a:gd name="connsiteY4" fmla="*/ 221673 h 3454400"/>
              <a:gd name="connsiteX0" fmla="*/ 0 w 7103018"/>
              <a:gd name="connsiteY0" fmla="*/ 221673 h 3454400"/>
              <a:gd name="connsiteX1" fmla="*/ 27709 w 7103018"/>
              <a:gd name="connsiteY1" fmla="*/ 3454400 h 3454400"/>
              <a:gd name="connsiteX2" fmla="*/ 7102764 w 7103018"/>
              <a:gd name="connsiteY2" fmla="*/ 720437 h 3454400"/>
              <a:gd name="connsiteX3" fmla="*/ 6705600 w 7103018"/>
              <a:gd name="connsiteY3" fmla="*/ 0 h 3454400"/>
              <a:gd name="connsiteX4" fmla="*/ 0 w 7103018"/>
              <a:gd name="connsiteY4" fmla="*/ 221673 h 3454400"/>
              <a:gd name="connsiteX0" fmla="*/ 0 w 7398581"/>
              <a:gd name="connsiteY0" fmla="*/ 297 h 3537824"/>
              <a:gd name="connsiteX1" fmla="*/ 323272 w 7398581"/>
              <a:gd name="connsiteY1" fmla="*/ 3537824 h 3537824"/>
              <a:gd name="connsiteX2" fmla="*/ 7398327 w 7398581"/>
              <a:gd name="connsiteY2" fmla="*/ 803861 h 3537824"/>
              <a:gd name="connsiteX3" fmla="*/ 7001163 w 7398581"/>
              <a:gd name="connsiteY3" fmla="*/ 83424 h 3537824"/>
              <a:gd name="connsiteX4" fmla="*/ 0 w 7398581"/>
              <a:gd name="connsiteY4" fmla="*/ 297 h 3537824"/>
              <a:gd name="connsiteX0" fmla="*/ 0 w 7398581"/>
              <a:gd name="connsiteY0" fmla="*/ 297 h 4092006"/>
              <a:gd name="connsiteX1" fmla="*/ 9235 w 7398581"/>
              <a:gd name="connsiteY1" fmla="*/ 4092006 h 4092006"/>
              <a:gd name="connsiteX2" fmla="*/ 7398327 w 7398581"/>
              <a:gd name="connsiteY2" fmla="*/ 803861 h 4092006"/>
              <a:gd name="connsiteX3" fmla="*/ 7001163 w 7398581"/>
              <a:gd name="connsiteY3" fmla="*/ 83424 h 4092006"/>
              <a:gd name="connsiteX4" fmla="*/ 0 w 7398581"/>
              <a:gd name="connsiteY4" fmla="*/ 297 h 4092006"/>
              <a:gd name="connsiteX0" fmla="*/ 0 w 7398508"/>
              <a:gd name="connsiteY0" fmla="*/ 0 h 4091709"/>
              <a:gd name="connsiteX1" fmla="*/ 9235 w 7398508"/>
              <a:gd name="connsiteY1" fmla="*/ 4091709 h 4091709"/>
              <a:gd name="connsiteX2" fmla="*/ 7398327 w 7398508"/>
              <a:gd name="connsiteY2" fmla="*/ 803564 h 4091709"/>
              <a:gd name="connsiteX3" fmla="*/ 6954981 w 7398508"/>
              <a:gd name="connsiteY3" fmla="*/ 9237 h 4091709"/>
              <a:gd name="connsiteX4" fmla="*/ 0 w 7398508"/>
              <a:gd name="connsiteY4" fmla="*/ 0 h 4091709"/>
              <a:gd name="connsiteX0" fmla="*/ 0 w 7111786"/>
              <a:gd name="connsiteY0" fmla="*/ 0 h 4091709"/>
              <a:gd name="connsiteX1" fmla="*/ 9235 w 7111786"/>
              <a:gd name="connsiteY1" fmla="*/ 4091709 h 4091709"/>
              <a:gd name="connsiteX2" fmla="*/ 7028873 w 7111786"/>
              <a:gd name="connsiteY2" fmla="*/ 840510 h 4091709"/>
              <a:gd name="connsiteX3" fmla="*/ 6954981 w 7111786"/>
              <a:gd name="connsiteY3" fmla="*/ 9237 h 4091709"/>
              <a:gd name="connsiteX4" fmla="*/ 0 w 7111786"/>
              <a:gd name="connsiteY4" fmla="*/ 0 h 4091709"/>
              <a:gd name="connsiteX0" fmla="*/ 0 w 7389283"/>
              <a:gd name="connsiteY0" fmla="*/ 0 h 4091709"/>
              <a:gd name="connsiteX1" fmla="*/ 9235 w 7389283"/>
              <a:gd name="connsiteY1" fmla="*/ 4091709 h 4091709"/>
              <a:gd name="connsiteX2" fmla="*/ 7389091 w 7389283"/>
              <a:gd name="connsiteY2" fmla="*/ 785091 h 4091709"/>
              <a:gd name="connsiteX3" fmla="*/ 6954981 w 7389283"/>
              <a:gd name="connsiteY3" fmla="*/ 9237 h 4091709"/>
              <a:gd name="connsiteX4" fmla="*/ 0 w 7389283"/>
              <a:gd name="connsiteY4" fmla="*/ 0 h 4091709"/>
              <a:gd name="connsiteX0" fmla="*/ 0 w 7389172"/>
              <a:gd name="connsiteY0" fmla="*/ 0 h 4091709"/>
              <a:gd name="connsiteX1" fmla="*/ 9235 w 7389172"/>
              <a:gd name="connsiteY1" fmla="*/ 4091709 h 4091709"/>
              <a:gd name="connsiteX2" fmla="*/ 7389091 w 7389172"/>
              <a:gd name="connsiteY2" fmla="*/ 785091 h 4091709"/>
              <a:gd name="connsiteX3" fmla="*/ 6954981 w 7389172"/>
              <a:gd name="connsiteY3" fmla="*/ 9237 h 4091709"/>
              <a:gd name="connsiteX4" fmla="*/ 0 w 7389172"/>
              <a:gd name="connsiteY4" fmla="*/ 0 h 4091709"/>
              <a:gd name="connsiteX0" fmla="*/ 0 w 7389219"/>
              <a:gd name="connsiteY0" fmla="*/ 0 h 4091709"/>
              <a:gd name="connsiteX1" fmla="*/ 9235 w 7389219"/>
              <a:gd name="connsiteY1" fmla="*/ 4091709 h 4091709"/>
              <a:gd name="connsiteX2" fmla="*/ 7389091 w 7389219"/>
              <a:gd name="connsiteY2" fmla="*/ 785091 h 4091709"/>
              <a:gd name="connsiteX3" fmla="*/ 6954981 w 7389219"/>
              <a:gd name="connsiteY3" fmla="*/ 9237 h 4091709"/>
              <a:gd name="connsiteX4" fmla="*/ 0 w 7389219"/>
              <a:gd name="connsiteY4" fmla="*/ 0 h 4091709"/>
              <a:gd name="connsiteX0" fmla="*/ 0 w 7389219"/>
              <a:gd name="connsiteY0" fmla="*/ 0 h 4091709"/>
              <a:gd name="connsiteX1" fmla="*/ 9235 w 7389219"/>
              <a:gd name="connsiteY1" fmla="*/ 4091709 h 4091709"/>
              <a:gd name="connsiteX2" fmla="*/ 7389091 w 7389219"/>
              <a:gd name="connsiteY2" fmla="*/ 785091 h 4091709"/>
              <a:gd name="connsiteX3" fmla="*/ 6954981 w 7389219"/>
              <a:gd name="connsiteY3" fmla="*/ 9237 h 4091709"/>
              <a:gd name="connsiteX4" fmla="*/ 0 w 7389219"/>
              <a:gd name="connsiteY4" fmla="*/ 0 h 4091709"/>
              <a:gd name="connsiteX0" fmla="*/ 0 w 7389219"/>
              <a:gd name="connsiteY0" fmla="*/ 0 h 4091709"/>
              <a:gd name="connsiteX1" fmla="*/ 9235 w 7389219"/>
              <a:gd name="connsiteY1" fmla="*/ 4091709 h 4091709"/>
              <a:gd name="connsiteX2" fmla="*/ 7389091 w 7389219"/>
              <a:gd name="connsiteY2" fmla="*/ 785091 h 4091709"/>
              <a:gd name="connsiteX3" fmla="*/ 6954981 w 7389219"/>
              <a:gd name="connsiteY3" fmla="*/ 9237 h 4091709"/>
              <a:gd name="connsiteX4" fmla="*/ 0 w 7389219"/>
              <a:gd name="connsiteY4" fmla="*/ 0 h 4091709"/>
              <a:gd name="connsiteX0" fmla="*/ 0 w 7389219"/>
              <a:gd name="connsiteY0" fmla="*/ 0 h 4091709"/>
              <a:gd name="connsiteX1" fmla="*/ 9235 w 7389219"/>
              <a:gd name="connsiteY1" fmla="*/ 4091709 h 4091709"/>
              <a:gd name="connsiteX2" fmla="*/ 7389091 w 7389219"/>
              <a:gd name="connsiteY2" fmla="*/ 785091 h 4091709"/>
              <a:gd name="connsiteX3" fmla="*/ 6954981 w 7389219"/>
              <a:gd name="connsiteY3" fmla="*/ 9237 h 4091709"/>
              <a:gd name="connsiteX4" fmla="*/ 0 w 7389219"/>
              <a:gd name="connsiteY4" fmla="*/ 0 h 4091709"/>
              <a:gd name="connsiteX0" fmla="*/ 0 w 7389219"/>
              <a:gd name="connsiteY0" fmla="*/ 0 h 4091709"/>
              <a:gd name="connsiteX1" fmla="*/ 9235 w 7389219"/>
              <a:gd name="connsiteY1" fmla="*/ 4091709 h 4091709"/>
              <a:gd name="connsiteX2" fmla="*/ 7389091 w 7389219"/>
              <a:gd name="connsiteY2" fmla="*/ 785091 h 4091709"/>
              <a:gd name="connsiteX3" fmla="*/ 6954981 w 7389219"/>
              <a:gd name="connsiteY3" fmla="*/ 9237 h 4091709"/>
              <a:gd name="connsiteX4" fmla="*/ 0 w 7389219"/>
              <a:gd name="connsiteY4" fmla="*/ 0 h 4091709"/>
              <a:gd name="connsiteX0" fmla="*/ 0 w 7389219"/>
              <a:gd name="connsiteY0" fmla="*/ 0 h 4091709"/>
              <a:gd name="connsiteX1" fmla="*/ 9235 w 7389219"/>
              <a:gd name="connsiteY1" fmla="*/ 4091709 h 4091709"/>
              <a:gd name="connsiteX2" fmla="*/ 7389091 w 7389219"/>
              <a:gd name="connsiteY2" fmla="*/ 785091 h 4091709"/>
              <a:gd name="connsiteX3" fmla="*/ 6954981 w 7389219"/>
              <a:gd name="connsiteY3" fmla="*/ 9237 h 4091709"/>
              <a:gd name="connsiteX4" fmla="*/ 0 w 7389219"/>
              <a:gd name="connsiteY4" fmla="*/ 0 h 40917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89219" h="4091709">
                <a:moveTo>
                  <a:pt x="0" y="0"/>
                </a:moveTo>
                <a:cubicBezTo>
                  <a:pt x="4618" y="631151"/>
                  <a:pt x="-1" y="3014133"/>
                  <a:pt x="9235" y="4091709"/>
                </a:cubicBezTo>
                <a:cubicBezTo>
                  <a:pt x="3245041" y="1407008"/>
                  <a:pt x="6072909" y="1102205"/>
                  <a:pt x="7389091" y="785091"/>
                </a:cubicBezTo>
                <a:cubicBezTo>
                  <a:pt x="7395249" y="794327"/>
                  <a:pt x="7179732" y="321734"/>
                  <a:pt x="6954981" y="9237"/>
                </a:cubicBezTo>
                <a:lnTo>
                  <a:pt x="0" y="0"/>
                </a:lnTo>
                <a:close/>
              </a:path>
            </a:pathLst>
          </a:custGeom>
          <a:solidFill>
            <a:srgbClr val="6CB64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13" name="Forme libre 12"/>
          <p:cNvSpPr/>
          <p:nvPr userDrawn="1"/>
        </p:nvSpPr>
        <p:spPr>
          <a:xfrm>
            <a:off x="7952509" y="-18472"/>
            <a:ext cx="1200727" cy="4978400"/>
          </a:xfrm>
          <a:custGeom>
            <a:avLst/>
            <a:gdLst>
              <a:gd name="connsiteX0" fmla="*/ 0 w 1200727"/>
              <a:gd name="connsiteY0" fmla="*/ 479046 h 5457446"/>
              <a:gd name="connsiteX1" fmla="*/ 1191491 w 1200727"/>
              <a:gd name="connsiteY1" fmla="*/ 479046 h 5457446"/>
              <a:gd name="connsiteX2" fmla="*/ 1200727 w 1200727"/>
              <a:gd name="connsiteY2" fmla="*/ 5457446 h 5457446"/>
              <a:gd name="connsiteX3" fmla="*/ 0 w 1200727"/>
              <a:gd name="connsiteY3" fmla="*/ 479046 h 5457446"/>
              <a:gd name="connsiteX0" fmla="*/ 0 w 1200727"/>
              <a:gd name="connsiteY0" fmla="*/ 186108 h 5164508"/>
              <a:gd name="connsiteX1" fmla="*/ 1191491 w 1200727"/>
              <a:gd name="connsiteY1" fmla="*/ 186108 h 5164508"/>
              <a:gd name="connsiteX2" fmla="*/ 1200727 w 1200727"/>
              <a:gd name="connsiteY2" fmla="*/ 5164508 h 5164508"/>
              <a:gd name="connsiteX3" fmla="*/ 0 w 1200727"/>
              <a:gd name="connsiteY3" fmla="*/ 186108 h 5164508"/>
              <a:gd name="connsiteX0" fmla="*/ 0 w 1200727"/>
              <a:gd name="connsiteY0" fmla="*/ 0 h 4978400"/>
              <a:gd name="connsiteX1" fmla="*/ 1191491 w 1200727"/>
              <a:gd name="connsiteY1" fmla="*/ 0 h 4978400"/>
              <a:gd name="connsiteX2" fmla="*/ 1200727 w 1200727"/>
              <a:gd name="connsiteY2" fmla="*/ 4978400 h 4978400"/>
              <a:gd name="connsiteX3" fmla="*/ 0 w 1200727"/>
              <a:gd name="connsiteY3" fmla="*/ 0 h 4978400"/>
              <a:gd name="connsiteX0" fmla="*/ 0 w 1200727"/>
              <a:gd name="connsiteY0" fmla="*/ 0 h 4978400"/>
              <a:gd name="connsiteX1" fmla="*/ 1191491 w 1200727"/>
              <a:gd name="connsiteY1" fmla="*/ 0 h 4978400"/>
              <a:gd name="connsiteX2" fmla="*/ 1200727 w 1200727"/>
              <a:gd name="connsiteY2" fmla="*/ 4978400 h 4978400"/>
              <a:gd name="connsiteX3" fmla="*/ 0 w 1200727"/>
              <a:gd name="connsiteY3" fmla="*/ 0 h 4978400"/>
              <a:gd name="connsiteX0" fmla="*/ 0 w 1200727"/>
              <a:gd name="connsiteY0" fmla="*/ 0 h 4978400"/>
              <a:gd name="connsiteX1" fmla="*/ 1191491 w 1200727"/>
              <a:gd name="connsiteY1" fmla="*/ 0 h 4978400"/>
              <a:gd name="connsiteX2" fmla="*/ 1200727 w 1200727"/>
              <a:gd name="connsiteY2" fmla="*/ 4978400 h 4978400"/>
              <a:gd name="connsiteX3" fmla="*/ 0 w 1200727"/>
              <a:gd name="connsiteY3" fmla="*/ 0 h 4978400"/>
              <a:gd name="connsiteX0" fmla="*/ 0 w 1200727"/>
              <a:gd name="connsiteY0" fmla="*/ 0 h 4978400"/>
              <a:gd name="connsiteX1" fmla="*/ 1191491 w 1200727"/>
              <a:gd name="connsiteY1" fmla="*/ 0 h 4978400"/>
              <a:gd name="connsiteX2" fmla="*/ 1200727 w 1200727"/>
              <a:gd name="connsiteY2" fmla="*/ 4978400 h 4978400"/>
              <a:gd name="connsiteX3" fmla="*/ 0 w 1200727"/>
              <a:gd name="connsiteY3" fmla="*/ 0 h 4978400"/>
              <a:gd name="connsiteX0" fmla="*/ 0 w 1200727"/>
              <a:gd name="connsiteY0" fmla="*/ 0 h 4978400"/>
              <a:gd name="connsiteX1" fmla="*/ 1191491 w 1200727"/>
              <a:gd name="connsiteY1" fmla="*/ 0 h 4978400"/>
              <a:gd name="connsiteX2" fmla="*/ 1200727 w 1200727"/>
              <a:gd name="connsiteY2" fmla="*/ 4978400 h 4978400"/>
              <a:gd name="connsiteX3" fmla="*/ 0 w 1200727"/>
              <a:gd name="connsiteY3" fmla="*/ 0 h 4978400"/>
              <a:gd name="connsiteX0" fmla="*/ 0 w 1200727"/>
              <a:gd name="connsiteY0" fmla="*/ 0 h 4978400"/>
              <a:gd name="connsiteX1" fmla="*/ 1191491 w 1200727"/>
              <a:gd name="connsiteY1" fmla="*/ 0 h 4978400"/>
              <a:gd name="connsiteX2" fmla="*/ 1200727 w 1200727"/>
              <a:gd name="connsiteY2" fmla="*/ 4978400 h 4978400"/>
              <a:gd name="connsiteX3" fmla="*/ 0 w 1200727"/>
              <a:gd name="connsiteY3" fmla="*/ 0 h 4978400"/>
              <a:gd name="connsiteX0" fmla="*/ 0 w 1200727"/>
              <a:gd name="connsiteY0" fmla="*/ 0 h 4978400"/>
              <a:gd name="connsiteX1" fmla="*/ 1191491 w 1200727"/>
              <a:gd name="connsiteY1" fmla="*/ 0 h 4978400"/>
              <a:gd name="connsiteX2" fmla="*/ 1200727 w 1200727"/>
              <a:gd name="connsiteY2" fmla="*/ 4978400 h 4978400"/>
              <a:gd name="connsiteX3" fmla="*/ 0 w 1200727"/>
              <a:gd name="connsiteY3" fmla="*/ 0 h 4978400"/>
            </a:gdLst>
            <a:ahLst/>
            <a:cxnLst>
              <a:cxn ang="0">
                <a:pos x="connsiteX0" y="connsiteY0"/>
              </a:cxn>
              <a:cxn ang="0">
                <a:pos x="connsiteX1" y="connsiteY1"/>
              </a:cxn>
              <a:cxn ang="0">
                <a:pos x="connsiteX2" y="connsiteY2"/>
              </a:cxn>
              <a:cxn ang="0">
                <a:pos x="connsiteX3" y="connsiteY3"/>
              </a:cxn>
            </a:cxnLst>
            <a:rect l="l" t="t" r="r" b="b"/>
            <a:pathLst>
              <a:path w="1200727" h="4978400">
                <a:moveTo>
                  <a:pt x="0" y="0"/>
                </a:moveTo>
                <a:lnTo>
                  <a:pt x="1191491" y="0"/>
                </a:lnTo>
                <a:cubicBezTo>
                  <a:pt x="1191491" y="0"/>
                  <a:pt x="1197648" y="3318933"/>
                  <a:pt x="1200727" y="4978400"/>
                </a:cubicBezTo>
                <a:cubicBezTo>
                  <a:pt x="1012921" y="3318933"/>
                  <a:pt x="862060" y="1853430"/>
                  <a:pt x="0" y="0"/>
                </a:cubicBezTo>
                <a:close/>
              </a:path>
            </a:pathLst>
          </a:custGeom>
          <a:solidFill>
            <a:srgbClr val="C6D6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pic>
        <p:nvPicPr>
          <p:cNvPr id="8" name="Image 7" descr="Lg CNSA 2017 Q.ai"/>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225008" y="3973493"/>
            <a:ext cx="1307234" cy="854333"/>
          </a:xfrm>
          <a:prstGeom prst="rect">
            <a:avLst/>
          </a:prstGeom>
        </p:spPr>
      </p:pic>
      <p:grpSp>
        <p:nvGrpSpPr>
          <p:cNvPr id="9" name="Groupe 8"/>
          <p:cNvGrpSpPr/>
          <p:nvPr userDrawn="1"/>
        </p:nvGrpSpPr>
        <p:grpSpPr>
          <a:xfrm>
            <a:off x="2948652" y="5000258"/>
            <a:ext cx="5584161" cy="1385321"/>
            <a:chOff x="2081045" y="5000258"/>
            <a:chExt cx="5584161" cy="1385321"/>
          </a:xfrm>
        </p:grpSpPr>
        <p:pic>
          <p:nvPicPr>
            <p:cNvPr id="10" name="Image 9" descr="TWITTER.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57980" y="5790068"/>
              <a:ext cx="255306" cy="214007"/>
            </a:xfrm>
            <a:prstGeom prst="rect">
              <a:avLst/>
            </a:prstGeom>
          </p:spPr>
        </p:pic>
        <p:sp>
          <p:nvSpPr>
            <p:cNvPr id="11" name="Espace réservé du texte 2"/>
            <p:cNvSpPr txBox="1">
              <a:spLocks/>
            </p:cNvSpPr>
            <p:nvPr/>
          </p:nvSpPr>
          <p:spPr>
            <a:xfrm>
              <a:off x="2081045" y="5000258"/>
              <a:ext cx="5584161" cy="1385321"/>
            </a:xfrm>
            <a:prstGeom prst="rect">
              <a:avLst/>
            </a:prstGeom>
          </p:spPr>
          <p:txBody>
            <a:bodyPr vert="horz" lIns="0" tIns="0" rIns="0" bIns="0" rtlCol="0">
              <a:normAutofit/>
            </a:bodyPr>
            <a:lstStyle>
              <a:lvl1pPr marL="0" indent="0" algn="ctr" defTabSz="457200" rtl="0" eaLnBrk="1" latinLnBrk="0" hangingPunct="1">
                <a:lnSpc>
                  <a:spcPct val="80000"/>
                </a:lnSpc>
                <a:spcBef>
                  <a:spcPct val="0"/>
                </a:spcBef>
                <a:buNone/>
                <a:defRPr sz="4400" b="1" kern="1200">
                  <a:solidFill>
                    <a:schemeClr val="tx1"/>
                  </a:solidFill>
                  <a:latin typeface="Arial"/>
                  <a:ea typeface="+mj-ea"/>
                  <a:cs typeface="Arial"/>
                </a:defRPr>
              </a:lvl1pPr>
              <a:lvl2pPr marL="457200" indent="0">
                <a:buNone/>
                <a:defRPr sz="1600" b="0">
                  <a:latin typeface="Arial"/>
                  <a:cs typeface="Arial"/>
                </a:defRPr>
              </a:lvl2pPr>
            </a:lstStyle>
            <a:p>
              <a:pPr algn="r">
                <a:lnSpc>
                  <a:spcPct val="130000"/>
                </a:lnSpc>
              </a:pPr>
              <a:r>
                <a:rPr lang="fr-FR" sz="1300" b="0" dirty="0"/>
                <a:t>66, avenue du Maine     </a:t>
              </a:r>
            </a:p>
            <a:p>
              <a:pPr algn="r">
                <a:lnSpc>
                  <a:spcPct val="130000"/>
                </a:lnSpc>
              </a:pPr>
              <a:r>
                <a:rPr lang="fr-FR" sz="1300" b="0" dirty="0"/>
                <a:t>75682 Paris cedex 14</a:t>
              </a:r>
              <a:endParaRPr lang="fr-FR" sz="1300" b="0" u="sng" dirty="0"/>
            </a:p>
            <a:p>
              <a:pPr algn="r">
                <a:lnSpc>
                  <a:spcPct val="130000"/>
                </a:lnSpc>
              </a:pPr>
              <a:r>
                <a:rPr lang="fr-FR" sz="1300" b="0" u="sng" dirty="0">
                  <a:hlinkClick r:id="rId4"/>
                </a:rPr>
                <a:t>www.cnsa.fr</a:t>
              </a:r>
              <a:endParaRPr lang="fr-FR" sz="1300" b="0" u="sng" dirty="0"/>
            </a:p>
            <a:p>
              <a:pPr algn="r">
                <a:lnSpc>
                  <a:spcPct val="130000"/>
                </a:lnSpc>
              </a:pPr>
              <a:r>
                <a:rPr lang="fr-FR" sz="1300" b="0" u="sng" dirty="0">
                  <a:hlinkClick r:id="rId5"/>
                </a:rPr>
                <a:t>@</a:t>
              </a:r>
              <a:r>
                <a:rPr lang="fr-FR" sz="1300" b="0" u="sng" dirty="0" err="1">
                  <a:hlinkClick r:id="rId5"/>
                </a:rPr>
                <a:t>CNSA_actu</a:t>
              </a:r>
              <a:endParaRPr lang="fr-FR" sz="1300" b="0" dirty="0"/>
            </a:p>
            <a:p>
              <a:pPr algn="r">
                <a:lnSpc>
                  <a:spcPct val="130000"/>
                </a:lnSpc>
              </a:pPr>
              <a:r>
                <a:rPr lang="fr-FR" sz="1300" b="0" u="sng" dirty="0">
                  <a:hlinkClick r:id="rId6"/>
                </a:rPr>
                <a:t>http://www.pour-les-personnes-agees.gouv.fr</a:t>
              </a:r>
              <a:endParaRPr lang="fr-FR" sz="1300" b="0" dirty="0"/>
            </a:p>
          </p:txBody>
        </p:sp>
      </p:grpSp>
    </p:spTree>
    <p:extLst>
      <p:ext uri="{BB962C8B-B14F-4D97-AF65-F5344CB8AC3E}">
        <p14:creationId xmlns:p14="http://schemas.microsoft.com/office/powerpoint/2010/main" val="4239738348"/>
      </p:ext>
    </p:extLst>
  </p:cSld>
  <p:clrMapOvr>
    <a:masterClrMapping/>
  </p:clrMapOvr>
  <p:extLst mod="1">
    <p:ext uri="{DCECCB84-F9BA-43D5-87BE-67443E8EF086}">
      <p15:sldGuideLst xmlns:p15="http://schemas.microsoft.com/office/powerpoint/2012/main">
        <p15:guide id="1" orient="horz" pos="2160" userDrawn="1">
          <p15:clr>
            <a:srgbClr val="FBAE40"/>
          </p15:clr>
        </p15:guide>
        <p15:guide id="2" pos="5375"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a:t>Modifiez le style du titre</a:t>
            </a: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Modifiez le style des sous-titres du masque</a:t>
            </a:r>
          </a:p>
        </p:txBody>
      </p:sp>
      <p:sp>
        <p:nvSpPr>
          <p:cNvPr id="4" name="Espace réservé de la date 3"/>
          <p:cNvSpPr>
            <a:spLocks noGrp="1"/>
          </p:cNvSpPr>
          <p:nvPr>
            <p:ph type="dt" sz="half" idx="10"/>
          </p:nvPr>
        </p:nvSpPr>
        <p:spPr/>
        <p:txBody>
          <a:bodyPr/>
          <a:lstStyle/>
          <a:p>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9242190C-1718-4DF4-AE65-993259183895}" type="slidenum">
              <a:rPr lang="fr-FR" smtClean="0"/>
              <a:t>‹N°›</a:t>
            </a:fld>
            <a:endParaRPr lang="fr-FR"/>
          </a:p>
        </p:txBody>
      </p:sp>
    </p:spTree>
    <p:extLst>
      <p:ext uri="{BB962C8B-B14F-4D97-AF65-F5344CB8AC3E}">
        <p14:creationId xmlns:p14="http://schemas.microsoft.com/office/powerpoint/2010/main" val="39576923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idx="1"/>
          </p:nvPr>
        </p:nvSpPr>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9242190C-1718-4DF4-AE65-993259183895}" type="slidenum">
              <a:rPr lang="fr-FR" smtClean="0"/>
              <a:t>‹N°›</a:t>
            </a:fld>
            <a:endParaRPr lang="fr-FR"/>
          </a:p>
        </p:txBody>
      </p:sp>
    </p:spTree>
    <p:extLst>
      <p:ext uri="{BB962C8B-B14F-4D97-AF65-F5344CB8AC3E}">
        <p14:creationId xmlns:p14="http://schemas.microsoft.com/office/powerpoint/2010/main" val="323035369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a:t>Modifiez le style du titre</a:t>
            </a: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Modifiez les styles du texte du masque</a:t>
            </a:r>
          </a:p>
        </p:txBody>
      </p:sp>
      <p:sp>
        <p:nvSpPr>
          <p:cNvPr id="4" name="Espace réservé de la date 3"/>
          <p:cNvSpPr>
            <a:spLocks noGrp="1"/>
          </p:cNvSpPr>
          <p:nvPr>
            <p:ph type="dt" sz="half" idx="10"/>
          </p:nvPr>
        </p:nvSpPr>
        <p:spPr/>
        <p:txBody>
          <a:bodyPr/>
          <a:lstStyle/>
          <a:p>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9242190C-1718-4DF4-AE65-993259183895}" type="slidenum">
              <a:rPr lang="fr-FR" smtClean="0"/>
              <a:t>‹N°›</a:t>
            </a:fld>
            <a:endParaRPr lang="fr-FR"/>
          </a:p>
        </p:txBody>
      </p:sp>
    </p:spTree>
    <p:extLst>
      <p:ext uri="{BB962C8B-B14F-4D97-AF65-F5344CB8AC3E}">
        <p14:creationId xmlns:p14="http://schemas.microsoft.com/office/powerpoint/2010/main" val="201666135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p:cNvSpPr>
            <a:spLocks noGrp="1"/>
          </p:cNvSpPr>
          <p:nvPr>
            <p:ph type="dt" sz="half" idx="10"/>
          </p:nvPr>
        </p:nvSpPr>
        <p:spPr/>
        <p:txBody>
          <a:bodyPr/>
          <a:lstStyle/>
          <a:p>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9242190C-1718-4DF4-AE65-993259183895}" type="slidenum">
              <a:rPr lang="fr-FR" smtClean="0"/>
              <a:t>‹N°›</a:t>
            </a:fld>
            <a:endParaRPr lang="fr-FR"/>
          </a:p>
        </p:txBody>
      </p:sp>
    </p:spTree>
    <p:extLst>
      <p:ext uri="{BB962C8B-B14F-4D97-AF65-F5344CB8AC3E}">
        <p14:creationId xmlns:p14="http://schemas.microsoft.com/office/powerpoint/2010/main" val="180524314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a:t>Modifiez le style du titre</a:t>
            </a: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p:cNvSpPr>
            <a:spLocks noGrp="1"/>
          </p:cNvSpPr>
          <p:nvPr>
            <p:ph type="dt" sz="half" idx="10"/>
          </p:nvPr>
        </p:nvSpPr>
        <p:spPr/>
        <p:txBody>
          <a:bodyPr/>
          <a:lstStyle/>
          <a:p>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9242190C-1718-4DF4-AE65-993259183895}" type="slidenum">
              <a:rPr lang="fr-FR" smtClean="0"/>
              <a:t>‹N°›</a:t>
            </a:fld>
            <a:endParaRPr lang="fr-FR"/>
          </a:p>
        </p:txBody>
      </p:sp>
    </p:spTree>
    <p:extLst>
      <p:ext uri="{BB962C8B-B14F-4D97-AF65-F5344CB8AC3E}">
        <p14:creationId xmlns:p14="http://schemas.microsoft.com/office/powerpoint/2010/main" val="276255637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e la date 2"/>
          <p:cNvSpPr>
            <a:spLocks noGrp="1"/>
          </p:cNvSpPr>
          <p:nvPr>
            <p:ph type="dt" sz="half" idx="10"/>
          </p:nvPr>
        </p:nvSpPr>
        <p:spPr/>
        <p:txBody>
          <a:bodyPr/>
          <a:lstStyle/>
          <a:p>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9242190C-1718-4DF4-AE65-993259183895}" type="slidenum">
              <a:rPr lang="fr-FR" smtClean="0"/>
              <a:t>‹N°›</a:t>
            </a:fld>
            <a:endParaRPr lang="fr-FR"/>
          </a:p>
        </p:txBody>
      </p:sp>
    </p:spTree>
    <p:extLst>
      <p:ext uri="{BB962C8B-B14F-4D97-AF65-F5344CB8AC3E}">
        <p14:creationId xmlns:p14="http://schemas.microsoft.com/office/powerpoint/2010/main" val="303041201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9242190C-1718-4DF4-AE65-993259183895}" type="slidenum">
              <a:rPr lang="fr-FR" smtClean="0"/>
              <a:t>‹N°›</a:t>
            </a:fld>
            <a:endParaRPr lang="fr-FR"/>
          </a:p>
        </p:txBody>
      </p:sp>
    </p:spTree>
    <p:extLst>
      <p:ext uri="{BB962C8B-B14F-4D97-AF65-F5344CB8AC3E}">
        <p14:creationId xmlns:p14="http://schemas.microsoft.com/office/powerpoint/2010/main" val="317727432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a:t>Modifiez le style du titre</a:t>
            </a: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Modifiez les styles du texte du masque</a:t>
            </a:r>
          </a:p>
        </p:txBody>
      </p:sp>
      <p:sp>
        <p:nvSpPr>
          <p:cNvPr id="5" name="Espace réservé de la date 4"/>
          <p:cNvSpPr>
            <a:spLocks noGrp="1"/>
          </p:cNvSpPr>
          <p:nvPr>
            <p:ph type="dt" sz="half" idx="10"/>
          </p:nvPr>
        </p:nvSpPr>
        <p:spPr/>
        <p:txBody>
          <a:bodyPr/>
          <a:lstStyle/>
          <a:p>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9242190C-1718-4DF4-AE65-993259183895}" type="slidenum">
              <a:rPr lang="fr-FR" smtClean="0"/>
              <a:t>‹N°›</a:t>
            </a:fld>
            <a:endParaRPr lang="fr-FR"/>
          </a:p>
        </p:txBody>
      </p:sp>
    </p:spTree>
    <p:extLst>
      <p:ext uri="{BB962C8B-B14F-4D97-AF65-F5344CB8AC3E}">
        <p14:creationId xmlns:p14="http://schemas.microsoft.com/office/powerpoint/2010/main" val="277130610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a:t>Modifiez le style du titre</a:t>
            </a: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Modifiez les styles du texte du masque</a:t>
            </a:r>
          </a:p>
        </p:txBody>
      </p:sp>
      <p:sp>
        <p:nvSpPr>
          <p:cNvPr id="5" name="Espace réservé de la date 4"/>
          <p:cNvSpPr>
            <a:spLocks noGrp="1"/>
          </p:cNvSpPr>
          <p:nvPr>
            <p:ph type="dt" sz="half" idx="10"/>
          </p:nvPr>
        </p:nvSpPr>
        <p:spPr/>
        <p:txBody>
          <a:bodyPr/>
          <a:lstStyle/>
          <a:p>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9242190C-1718-4DF4-AE65-993259183895}" type="slidenum">
              <a:rPr lang="fr-FR" smtClean="0"/>
              <a:t>‹N°›</a:t>
            </a:fld>
            <a:endParaRPr lang="fr-FR"/>
          </a:p>
        </p:txBody>
      </p:sp>
    </p:spTree>
    <p:extLst>
      <p:ext uri="{BB962C8B-B14F-4D97-AF65-F5344CB8AC3E}">
        <p14:creationId xmlns:p14="http://schemas.microsoft.com/office/powerpoint/2010/main" val="22405092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Intercalaire">
    <p:spTree>
      <p:nvGrpSpPr>
        <p:cNvPr id="1" name=""/>
        <p:cNvGrpSpPr/>
        <p:nvPr/>
      </p:nvGrpSpPr>
      <p:grpSpPr>
        <a:xfrm>
          <a:off x="0" y="0"/>
          <a:ext cx="0" cy="0"/>
          <a:chOff x="0" y="0"/>
          <a:chExt cx="0" cy="0"/>
        </a:xfrm>
      </p:grpSpPr>
      <p:sp>
        <p:nvSpPr>
          <p:cNvPr id="9" name="Forme libre 8"/>
          <p:cNvSpPr/>
          <p:nvPr userDrawn="1"/>
        </p:nvSpPr>
        <p:spPr>
          <a:xfrm rot="5400000" flipV="1">
            <a:off x="2092036" y="3482109"/>
            <a:ext cx="2078181" cy="4710547"/>
          </a:xfrm>
          <a:custGeom>
            <a:avLst/>
            <a:gdLst>
              <a:gd name="connsiteX0" fmla="*/ 0 w 1200727"/>
              <a:gd name="connsiteY0" fmla="*/ 479046 h 5457446"/>
              <a:gd name="connsiteX1" fmla="*/ 1191491 w 1200727"/>
              <a:gd name="connsiteY1" fmla="*/ 479046 h 5457446"/>
              <a:gd name="connsiteX2" fmla="*/ 1200727 w 1200727"/>
              <a:gd name="connsiteY2" fmla="*/ 5457446 h 5457446"/>
              <a:gd name="connsiteX3" fmla="*/ 0 w 1200727"/>
              <a:gd name="connsiteY3" fmla="*/ 479046 h 5457446"/>
              <a:gd name="connsiteX0" fmla="*/ 0 w 1200727"/>
              <a:gd name="connsiteY0" fmla="*/ 186108 h 5164508"/>
              <a:gd name="connsiteX1" fmla="*/ 1191491 w 1200727"/>
              <a:gd name="connsiteY1" fmla="*/ 186108 h 5164508"/>
              <a:gd name="connsiteX2" fmla="*/ 1200727 w 1200727"/>
              <a:gd name="connsiteY2" fmla="*/ 5164508 h 5164508"/>
              <a:gd name="connsiteX3" fmla="*/ 0 w 1200727"/>
              <a:gd name="connsiteY3" fmla="*/ 186108 h 5164508"/>
              <a:gd name="connsiteX0" fmla="*/ 0 w 1200727"/>
              <a:gd name="connsiteY0" fmla="*/ 0 h 4978400"/>
              <a:gd name="connsiteX1" fmla="*/ 1191491 w 1200727"/>
              <a:gd name="connsiteY1" fmla="*/ 0 h 4978400"/>
              <a:gd name="connsiteX2" fmla="*/ 1200727 w 1200727"/>
              <a:gd name="connsiteY2" fmla="*/ 4978400 h 4978400"/>
              <a:gd name="connsiteX3" fmla="*/ 0 w 1200727"/>
              <a:gd name="connsiteY3" fmla="*/ 0 h 4978400"/>
              <a:gd name="connsiteX0" fmla="*/ 0 w 1200727"/>
              <a:gd name="connsiteY0" fmla="*/ 0 h 4978400"/>
              <a:gd name="connsiteX1" fmla="*/ 1191491 w 1200727"/>
              <a:gd name="connsiteY1" fmla="*/ 0 h 4978400"/>
              <a:gd name="connsiteX2" fmla="*/ 1200727 w 1200727"/>
              <a:gd name="connsiteY2" fmla="*/ 4978400 h 4978400"/>
              <a:gd name="connsiteX3" fmla="*/ 0 w 1200727"/>
              <a:gd name="connsiteY3" fmla="*/ 0 h 4978400"/>
              <a:gd name="connsiteX0" fmla="*/ 0 w 1200727"/>
              <a:gd name="connsiteY0" fmla="*/ 0 h 4978400"/>
              <a:gd name="connsiteX1" fmla="*/ 1191491 w 1200727"/>
              <a:gd name="connsiteY1" fmla="*/ 0 h 4978400"/>
              <a:gd name="connsiteX2" fmla="*/ 1200727 w 1200727"/>
              <a:gd name="connsiteY2" fmla="*/ 4978400 h 4978400"/>
              <a:gd name="connsiteX3" fmla="*/ 0 w 1200727"/>
              <a:gd name="connsiteY3" fmla="*/ 0 h 4978400"/>
              <a:gd name="connsiteX0" fmla="*/ 0 w 1200727"/>
              <a:gd name="connsiteY0" fmla="*/ 0 h 4978400"/>
              <a:gd name="connsiteX1" fmla="*/ 1191491 w 1200727"/>
              <a:gd name="connsiteY1" fmla="*/ 0 h 4978400"/>
              <a:gd name="connsiteX2" fmla="*/ 1200727 w 1200727"/>
              <a:gd name="connsiteY2" fmla="*/ 4978400 h 4978400"/>
              <a:gd name="connsiteX3" fmla="*/ 0 w 1200727"/>
              <a:gd name="connsiteY3" fmla="*/ 0 h 4978400"/>
              <a:gd name="connsiteX0" fmla="*/ 0 w 1200727"/>
              <a:gd name="connsiteY0" fmla="*/ 0 h 4978400"/>
              <a:gd name="connsiteX1" fmla="*/ 1191491 w 1200727"/>
              <a:gd name="connsiteY1" fmla="*/ 0 h 4978400"/>
              <a:gd name="connsiteX2" fmla="*/ 1200727 w 1200727"/>
              <a:gd name="connsiteY2" fmla="*/ 4978400 h 4978400"/>
              <a:gd name="connsiteX3" fmla="*/ 0 w 1200727"/>
              <a:gd name="connsiteY3" fmla="*/ 0 h 4978400"/>
              <a:gd name="connsiteX0" fmla="*/ 0 w 1200727"/>
              <a:gd name="connsiteY0" fmla="*/ 0 h 4978400"/>
              <a:gd name="connsiteX1" fmla="*/ 1191491 w 1200727"/>
              <a:gd name="connsiteY1" fmla="*/ 0 h 4978400"/>
              <a:gd name="connsiteX2" fmla="*/ 1200727 w 1200727"/>
              <a:gd name="connsiteY2" fmla="*/ 4978400 h 4978400"/>
              <a:gd name="connsiteX3" fmla="*/ 0 w 1200727"/>
              <a:gd name="connsiteY3" fmla="*/ 0 h 4978400"/>
              <a:gd name="connsiteX0" fmla="*/ 0 w 1200727"/>
              <a:gd name="connsiteY0" fmla="*/ 0 h 4978400"/>
              <a:gd name="connsiteX1" fmla="*/ 1191491 w 1200727"/>
              <a:gd name="connsiteY1" fmla="*/ 0 h 4978400"/>
              <a:gd name="connsiteX2" fmla="*/ 1200727 w 1200727"/>
              <a:gd name="connsiteY2" fmla="*/ 4978400 h 4978400"/>
              <a:gd name="connsiteX3" fmla="*/ 0 w 1200727"/>
              <a:gd name="connsiteY3" fmla="*/ 0 h 4978400"/>
              <a:gd name="connsiteX0" fmla="*/ 0 w 2078181"/>
              <a:gd name="connsiteY0" fmla="*/ 449031 h 4978400"/>
              <a:gd name="connsiteX1" fmla="*/ 2068945 w 2078181"/>
              <a:gd name="connsiteY1" fmla="*/ 0 h 4978400"/>
              <a:gd name="connsiteX2" fmla="*/ 2078181 w 2078181"/>
              <a:gd name="connsiteY2" fmla="*/ 4978400 h 4978400"/>
              <a:gd name="connsiteX3" fmla="*/ 0 w 2078181"/>
              <a:gd name="connsiteY3" fmla="*/ 449031 h 4978400"/>
              <a:gd name="connsiteX0" fmla="*/ 0 w 2078181"/>
              <a:gd name="connsiteY0" fmla="*/ 449031 h 4978400"/>
              <a:gd name="connsiteX1" fmla="*/ 2068945 w 2078181"/>
              <a:gd name="connsiteY1" fmla="*/ 0 h 4978400"/>
              <a:gd name="connsiteX2" fmla="*/ 2078181 w 2078181"/>
              <a:gd name="connsiteY2" fmla="*/ 4978400 h 4978400"/>
              <a:gd name="connsiteX3" fmla="*/ 0 w 2078181"/>
              <a:gd name="connsiteY3" fmla="*/ 449031 h 4978400"/>
              <a:gd name="connsiteX0" fmla="*/ 0 w 2078181"/>
              <a:gd name="connsiteY0" fmla="*/ 449031 h 4978400"/>
              <a:gd name="connsiteX1" fmla="*/ 2068945 w 2078181"/>
              <a:gd name="connsiteY1" fmla="*/ 0 h 4978400"/>
              <a:gd name="connsiteX2" fmla="*/ 2078181 w 2078181"/>
              <a:gd name="connsiteY2" fmla="*/ 4978400 h 4978400"/>
              <a:gd name="connsiteX3" fmla="*/ 0 w 2078181"/>
              <a:gd name="connsiteY3" fmla="*/ 449031 h 4978400"/>
              <a:gd name="connsiteX0" fmla="*/ 0 w 2078181"/>
              <a:gd name="connsiteY0" fmla="*/ 449031 h 4978400"/>
              <a:gd name="connsiteX1" fmla="*/ 2068945 w 2078181"/>
              <a:gd name="connsiteY1" fmla="*/ 0 h 4978400"/>
              <a:gd name="connsiteX2" fmla="*/ 2078181 w 2078181"/>
              <a:gd name="connsiteY2" fmla="*/ 4978400 h 4978400"/>
              <a:gd name="connsiteX3" fmla="*/ 0 w 2078181"/>
              <a:gd name="connsiteY3" fmla="*/ 449031 h 4978400"/>
              <a:gd name="connsiteX0" fmla="*/ 0 w 2078181"/>
              <a:gd name="connsiteY0" fmla="*/ 449031 h 4978400"/>
              <a:gd name="connsiteX1" fmla="*/ 2068945 w 2078181"/>
              <a:gd name="connsiteY1" fmla="*/ 0 h 4978400"/>
              <a:gd name="connsiteX2" fmla="*/ 2078181 w 2078181"/>
              <a:gd name="connsiteY2" fmla="*/ 4978400 h 4978400"/>
              <a:gd name="connsiteX3" fmla="*/ 0 w 2078181"/>
              <a:gd name="connsiteY3" fmla="*/ 449031 h 4978400"/>
              <a:gd name="connsiteX0" fmla="*/ 0 w 2078181"/>
              <a:gd name="connsiteY0" fmla="*/ 449031 h 4978400"/>
              <a:gd name="connsiteX1" fmla="*/ 2068945 w 2078181"/>
              <a:gd name="connsiteY1" fmla="*/ 0 h 4978400"/>
              <a:gd name="connsiteX2" fmla="*/ 2078181 w 2078181"/>
              <a:gd name="connsiteY2" fmla="*/ 4978400 h 4978400"/>
              <a:gd name="connsiteX3" fmla="*/ 0 w 2078181"/>
              <a:gd name="connsiteY3" fmla="*/ 449031 h 4978400"/>
            </a:gdLst>
            <a:ahLst/>
            <a:cxnLst>
              <a:cxn ang="0">
                <a:pos x="connsiteX0" y="connsiteY0"/>
              </a:cxn>
              <a:cxn ang="0">
                <a:pos x="connsiteX1" y="connsiteY1"/>
              </a:cxn>
              <a:cxn ang="0">
                <a:pos x="connsiteX2" y="connsiteY2"/>
              </a:cxn>
              <a:cxn ang="0">
                <a:pos x="connsiteX3" y="connsiteY3"/>
              </a:cxn>
            </a:cxnLst>
            <a:rect l="l" t="t" r="r" b="b"/>
            <a:pathLst>
              <a:path w="2078181" h="4978400">
                <a:moveTo>
                  <a:pt x="0" y="449031"/>
                </a:moveTo>
                <a:cubicBezTo>
                  <a:pt x="837430" y="94362"/>
                  <a:pt x="1416243" y="32538"/>
                  <a:pt x="2068945" y="0"/>
                </a:cubicBezTo>
                <a:cubicBezTo>
                  <a:pt x="2068945" y="0"/>
                  <a:pt x="2075102" y="3318933"/>
                  <a:pt x="2078181" y="4978400"/>
                </a:cubicBezTo>
                <a:cubicBezTo>
                  <a:pt x="1677939" y="3299410"/>
                  <a:pt x="1046787" y="1794860"/>
                  <a:pt x="0" y="449031"/>
                </a:cubicBezTo>
                <a:close/>
              </a:path>
            </a:pathLst>
          </a:custGeom>
          <a:solidFill>
            <a:srgbClr val="6CB64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10" name="Forme libre 9"/>
          <p:cNvSpPr/>
          <p:nvPr userDrawn="1"/>
        </p:nvSpPr>
        <p:spPr>
          <a:xfrm>
            <a:off x="1" y="-2990"/>
            <a:ext cx="2857479" cy="6860990"/>
          </a:xfrm>
          <a:custGeom>
            <a:avLst/>
            <a:gdLst>
              <a:gd name="connsiteX0" fmla="*/ 489584 w 7808954"/>
              <a:gd name="connsiteY0" fmla="*/ 357692 h 3590419"/>
              <a:gd name="connsiteX1" fmla="*/ 517293 w 7808954"/>
              <a:gd name="connsiteY1" fmla="*/ 3590419 h 3590419"/>
              <a:gd name="connsiteX2" fmla="*/ 7592348 w 7808954"/>
              <a:gd name="connsiteY2" fmla="*/ 856456 h 3590419"/>
              <a:gd name="connsiteX3" fmla="*/ 7195184 w 7808954"/>
              <a:gd name="connsiteY3" fmla="*/ 136019 h 3590419"/>
              <a:gd name="connsiteX4" fmla="*/ 489584 w 7808954"/>
              <a:gd name="connsiteY4" fmla="*/ 357692 h 3590419"/>
              <a:gd name="connsiteX0" fmla="*/ 12 w 7319382"/>
              <a:gd name="connsiteY0" fmla="*/ 643083 h 3875810"/>
              <a:gd name="connsiteX1" fmla="*/ 27721 w 7319382"/>
              <a:gd name="connsiteY1" fmla="*/ 3875810 h 3875810"/>
              <a:gd name="connsiteX2" fmla="*/ 7102776 w 7319382"/>
              <a:gd name="connsiteY2" fmla="*/ 1141847 h 3875810"/>
              <a:gd name="connsiteX3" fmla="*/ 6705612 w 7319382"/>
              <a:gd name="connsiteY3" fmla="*/ 421410 h 3875810"/>
              <a:gd name="connsiteX4" fmla="*/ 12 w 7319382"/>
              <a:gd name="connsiteY4" fmla="*/ 643083 h 3875810"/>
              <a:gd name="connsiteX0" fmla="*/ 0 w 7319370"/>
              <a:gd name="connsiteY0" fmla="*/ 235842 h 3468569"/>
              <a:gd name="connsiteX1" fmla="*/ 27709 w 7319370"/>
              <a:gd name="connsiteY1" fmla="*/ 3468569 h 3468569"/>
              <a:gd name="connsiteX2" fmla="*/ 7102764 w 7319370"/>
              <a:gd name="connsiteY2" fmla="*/ 734606 h 3468569"/>
              <a:gd name="connsiteX3" fmla="*/ 6705600 w 7319370"/>
              <a:gd name="connsiteY3" fmla="*/ 14169 h 3468569"/>
              <a:gd name="connsiteX4" fmla="*/ 0 w 7319370"/>
              <a:gd name="connsiteY4" fmla="*/ 235842 h 3468569"/>
              <a:gd name="connsiteX0" fmla="*/ 0 w 7319370"/>
              <a:gd name="connsiteY0" fmla="*/ 221673 h 3454400"/>
              <a:gd name="connsiteX1" fmla="*/ 27709 w 7319370"/>
              <a:gd name="connsiteY1" fmla="*/ 3454400 h 3454400"/>
              <a:gd name="connsiteX2" fmla="*/ 7102764 w 7319370"/>
              <a:gd name="connsiteY2" fmla="*/ 720437 h 3454400"/>
              <a:gd name="connsiteX3" fmla="*/ 6705600 w 7319370"/>
              <a:gd name="connsiteY3" fmla="*/ 0 h 3454400"/>
              <a:gd name="connsiteX4" fmla="*/ 0 w 7319370"/>
              <a:gd name="connsiteY4" fmla="*/ 221673 h 3454400"/>
              <a:gd name="connsiteX0" fmla="*/ 0 w 7102764"/>
              <a:gd name="connsiteY0" fmla="*/ 221673 h 3454400"/>
              <a:gd name="connsiteX1" fmla="*/ 27709 w 7102764"/>
              <a:gd name="connsiteY1" fmla="*/ 3454400 h 3454400"/>
              <a:gd name="connsiteX2" fmla="*/ 7102764 w 7102764"/>
              <a:gd name="connsiteY2" fmla="*/ 720437 h 3454400"/>
              <a:gd name="connsiteX3" fmla="*/ 6705600 w 7102764"/>
              <a:gd name="connsiteY3" fmla="*/ 0 h 3454400"/>
              <a:gd name="connsiteX4" fmla="*/ 0 w 7102764"/>
              <a:gd name="connsiteY4" fmla="*/ 221673 h 3454400"/>
              <a:gd name="connsiteX0" fmla="*/ 0 w 7103018"/>
              <a:gd name="connsiteY0" fmla="*/ 221673 h 3454400"/>
              <a:gd name="connsiteX1" fmla="*/ 27709 w 7103018"/>
              <a:gd name="connsiteY1" fmla="*/ 3454400 h 3454400"/>
              <a:gd name="connsiteX2" fmla="*/ 7102764 w 7103018"/>
              <a:gd name="connsiteY2" fmla="*/ 720437 h 3454400"/>
              <a:gd name="connsiteX3" fmla="*/ 6705600 w 7103018"/>
              <a:gd name="connsiteY3" fmla="*/ 0 h 3454400"/>
              <a:gd name="connsiteX4" fmla="*/ 0 w 7103018"/>
              <a:gd name="connsiteY4" fmla="*/ 221673 h 3454400"/>
              <a:gd name="connsiteX0" fmla="*/ 0 w 7398581"/>
              <a:gd name="connsiteY0" fmla="*/ 297 h 3537824"/>
              <a:gd name="connsiteX1" fmla="*/ 323272 w 7398581"/>
              <a:gd name="connsiteY1" fmla="*/ 3537824 h 3537824"/>
              <a:gd name="connsiteX2" fmla="*/ 7398327 w 7398581"/>
              <a:gd name="connsiteY2" fmla="*/ 803861 h 3537824"/>
              <a:gd name="connsiteX3" fmla="*/ 7001163 w 7398581"/>
              <a:gd name="connsiteY3" fmla="*/ 83424 h 3537824"/>
              <a:gd name="connsiteX4" fmla="*/ 0 w 7398581"/>
              <a:gd name="connsiteY4" fmla="*/ 297 h 3537824"/>
              <a:gd name="connsiteX0" fmla="*/ 0 w 7398581"/>
              <a:gd name="connsiteY0" fmla="*/ 297 h 4092006"/>
              <a:gd name="connsiteX1" fmla="*/ 9235 w 7398581"/>
              <a:gd name="connsiteY1" fmla="*/ 4092006 h 4092006"/>
              <a:gd name="connsiteX2" fmla="*/ 7398327 w 7398581"/>
              <a:gd name="connsiteY2" fmla="*/ 803861 h 4092006"/>
              <a:gd name="connsiteX3" fmla="*/ 7001163 w 7398581"/>
              <a:gd name="connsiteY3" fmla="*/ 83424 h 4092006"/>
              <a:gd name="connsiteX4" fmla="*/ 0 w 7398581"/>
              <a:gd name="connsiteY4" fmla="*/ 297 h 4092006"/>
              <a:gd name="connsiteX0" fmla="*/ 0 w 7398508"/>
              <a:gd name="connsiteY0" fmla="*/ 0 h 4091709"/>
              <a:gd name="connsiteX1" fmla="*/ 9235 w 7398508"/>
              <a:gd name="connsiteY1" fmla="*/ 4091709 h 4091709"/>
              <a:gd name="connsiteX2" fmla="*/ 7398327 w 7398508"/>
              <a:gd name="connsiteY2" fmla="*/ 803564 h 4091709"/>
              <a:gd name="connsiteX3" fmla="*/ 6954981 w 7398508"/>
              <a:gd name="connsiteY3" fmla="*/ 9237 h 4091709"/>
              <a:gd name="connsiteX4" fmla="*/ 0 w 7398508"/>
              <a:gd name="connsiteY4" fmla="*/ 0 h 4091709"/>
              <a:gd name="connsiteX0" fmla="*/ 0 w 7111786"/>
              <a:gd name="connsiteY0" fmla="*/ 0 h 4091709"/>
              <a:gd name="connsiteX1" fmla="*/ 9235 w 7111786"/>
              <a:gd name="connsiteY1" fmla="*/ 4091709 h 4091709"/>
              <a:gd name="connsiteX2" fmla="*/ 7028873 w 7111786"/>
              <a:gd name="connsiteY2" fmla="*/ 840510 h 4091709"/>
              <a:gd name="connsiteX3" fmla="*/ 6954981 w 7111786"/>
              <a:gd name="connsiteY3" fmla="*/ 9237 h 4091709"/>
              <a:gd name="connsiteX4" fmla="*/ 0 w 7111786"/>
              <a:gd name="connsiteY4" fmla="*/ 0 h 4091709"/>
              <a:gd name="connsiteX0" fmla="*/ 0 w 7389283"/>
              <a:gd name="connsiteY0" fmla="*/ 0 h 4091709"/>
              <a:gd name="connsiteX1" fmla="*/ 9235 w 7389283"/>
              <a:gd name="connsiteY1" fmla="*/ 4091709 h 4091709"/>
              <a:gd name="connsiteX2" fmla="*/ 7389091 w 7389283"/>
              <a:gd name="connsiteY2" fmla="*/ 785091 h 4091709"/>
              <a:gd name="connsiteX3" fmla="*/ 6954981 w 7389283"/>
              <a:gd name="connsiteY3" fmla="*/ 9237 h 4091709"/>
              <a:gd name="connsiteX4" fmla="*/ 0 w 7389283"/>
              <a:gd name="connsiteY4" fmla="*/ 0 h 4091709"/>
              <a:gd name="connsiteX0" fmla="*/ 0 w 7389172"/>
              <a:gd name="connsiteY0" fmla="*/ 0 h 4091709"/>
              <a:gd name="connsiteX1" fmla="*/ 9235 w 7389172"/>
              <a:gd name="connsiteY1" fmla="*/ 4091709 h 4091709"/>
              <a:gd name="connsiteX2" fmla="*/ 7389091 w 7389172"/>
              <a:gd name="connsiteY2" fmla="*/ 785091 h 4091709"/>
              <a:gd name="connsiteX3" fmla="*/ 6954981 w 7389172"/>
              <a:gd name="connsiteY3" fmla="*/ 9237 h 4091709"/>
              <a:gd name="connsiteX4" fmla="*/ 0 w 7389172"/>
              <a:gd name="connsiteY4" fmla="*/ 0 h 4091709"/>
              <a:gd name="connsiteX0" fmla="*/ 0 w 7389219"/>
              <a:gd name="connsiteY0" fmla="*/ 0 h 4091709"/>
              <a:gd name="connsiteX1" fmla="*/ 9235 w 7389219"/>
              <a:gd name="connsiteY1" fmla="*/ 4091709 h 4091709"/>
              <a:gd name="connsiteX2" fmla="*/ 7389091 w 7389219"/>
              <a:gd name="connsiteY2" fmla="*/ 785091 h 4091709"/>
              <a:gd name="connsiteX3" fmla="*/ 6954981 w 7389219"/>
              <a:gd name="connsiteY3" fmla="*/ 9237 h 4091709"/>
              <a:gd name="connsiteX4" fmla="*/ 0 w 7389219"/>
              <a:gd name="connsiteY4" fmla="*/ 0 h 4091709"/>
              <a:gd name="connsiteX0" fmla="*/ 0 w 7389219"/>
              <a:gd name="connsiteY0" fmla="*/ 0 h 4091709"/>
              <a:gd name="connsiteX1" fmla="*/ 9235 w 7389219"/>
              <a:gd name="connsiteY1" fmla="*/ 4091709 h 4091709"/>
              <a:gd name="connsiteX2" fmla="*/ 7389091 w 7389219"/>
              <a:gd name="connsiteY2" fmla="*/ 785091 h 4091709"/>
              <a:gd name="connsiteX3" fmla="*/ 6954981 w 7389219"/>
              <a:gd name="connsiteY3" fmla="*/ 9237 h 4091709"/>
              <a:gd name="connsiteX4" fmla="*/ 0 w 7389219"/>
              <a:gd name="connsiteY4" fmla="*/ 0 h 4091709"/>
              <a:gd name="connsiteX0" fmla="*/ 0 w 7389219"/>
              <a:gd name="connsiteY0" fmla="*/ 0 h 4091709"/>
              <a:gd name="connsiteX1" fmla="*/ 9235 w 7389219"/>
              <a:gd name="connsiteY1" fmla="*/ 4091709 h 4091709"/>
              <a:gd name="connsiteX2" fmla="*/ 7389091 w 7389219"/>
              <a:gd name="connsiteY2" fmla="*/ 785091 h 4091709"/>
              <a:gd name="connsiteX3" fmla="*/ 6954981 w 7389219"/>
              <a:gd name="connsiteY3" fmla="*/ 9237 h 4091709"/>
              <a:gd name="connsiteX4" fmla="*/ 0 w 7389219"/>
              <a:gd name="connsiteY4" fmla="*/ 0 h 4091709"/>
              <a:gd name="connsiteX0" fmla="*/ 0 w 7389219"/>
              <a:gd name="connsiteY0" fmla="*/ 0 h 4091709"/>
              <a:gd name="connsiteX1" fmla="*/ 9235 w 7389219"/>
              <a:gd name="connsiteY1" fmla="*/ 4091709 h 4091709"/>
              <a:gd name="connsiteX2" fmla="*/ 7389091 w 7389219"/>
              <a:gd name="connsiteY2" fmla="*/ 785091 h 4091709"/>
              <a:gd name="connsiteX3" fmla="*/ 6954981 w 7389219"/>
              <a:gd name="connsiteY3" fmla="*/ 9237 h 4091709"/>
              <a:gd name="connsiteX4" fmla="*/ 0 w 7389219"/>
              <a:gd name="connsiteY4" fmla="*/ 0 h 4091709"/>
              <a:gd name="connsiteX0" fmla="*/ 0 w 7389219"/>
              <a:gd name="connsiteY0" fmla="*/ 0 h 4091709"/>
              <a:gd name="connsiteX1" fmla="*/ 9235 w 7389219"/>
              <a:gd name="connsiteY1" fmla="*/ 4091709 h 4091709"/>
              <a:gd name="connsiteX2" fmla="*/ 7389091 w 7389219"/>
              <a:gd name="connsiteY2" fmla="*/ 785091 h 4091709"/>
              <a:gd name="connsiteX3" fmla="*/ 6954981 w 7389219"/>
              <a:gd name="connsiteY3" fmla="*/ 9237 h 4091709"/>
              <a:gd name="connsiteX4" fmla="*/ 0 w 7389219"/>
              <a:gd name="connsiteY4" fmla="*/ 0 h 4091709"/>
              <a:gd name="connsiteX0" fmla="*/ 0 w 7389219"/>
              <a:gd name="connsiteY0" fmla="*/ 0 h 4091709"/>
              <a:gd name="connsiteX1" fmla="*/ 9235 w 7389219"/>
              <a:gd name="connsiteY1" fmla="*/ 4091709 h 4091709"/>
              <a:gd name="connsiteX2" fmla="*/ 7389091 w 7389219"/>
              <a:gd name="connsiteY2" fmla="*/ 785091 h 4091709"/>
              <a:gd name="connsiteX3" fmla="*/ 6954981 w 7389219"/>
              <a:gd name="connsiteY3" fmla="*/ 9237 h 4091709"/>
              <a:gd name="connsiteX4" fmla="*/ 0 w 7389219"/>
              <a:gd name="connsiteY4" fmla="*/ 0 h 4091709"/>
              <a:gd name="connsiteX0" fmla="*/ 312746 w 7701965"/>
              <a:gd name="connsiteY0" fmla="*/ 0 h 4443665"/>
              <a:gd name="connsiteX1" fmla="*/ 321981 w 7701965"/>
              <a:gd name="connsiteY1" fmla="*/ 4091709 h 4443665"/>
              <a:gd name="connsiteX2" fmla="*/ 622617 w 7701965"/>
              <a:gd name="connsiteY2" fmla="*/ 3851993 h 4443665"/>
              <a:gd name="connsiteX3" fmla="*/ 7701837 w 7701965"/>
              <a:gd name="connsiteY3" fmla="*/ 785091 h 4443665"/>
              <a:gd name="connsiteX4" fmla="*/ 7267727 w 7701965"/>
              <a:gd name="connsiteY4" fmla="*/ 9237 h 4443665"/>
              <a:gd name="connsiteX5" fmla="*/ 312746 w 7701965"/>
              <a:gd name="connsiteY5" fmla="*/ 0 h 4443665"/>
              <a:gd name="connsiteX0" fmla="*/ 266268 w 7655487"/>
              <a:gd name="connsiteY0" fmla="*/ 0 h 4538472"/>
              <a:gd name="connsiteX1" fmla="*/ 275503 w 7655487"/>
              <a:gd name="connsiteY1" fmla="*/ 4091709 h 4538472"/>
              <a:gd name="connsiteX2" fmla="*/ 647648 w 7655487"/>
              <a:gd name="connsiteY2" fmla="*/ 4088954 h 4538472"/>
              <a:gd name="connsiteX3" fmla="*/ 7655359 w 7655487"/>
              <a:gd name="connsiteY3" fmla="*/ 785091 h 4538472"/>
              <a:gd name="connsiteX4" fmla="*/ 7221249 w 7655487"/>
              <a:gd name="connsiteY4" fmla="*/ 9237 h 4538472"/>
              <a:gd name="connsiteX5" fmla="*/ 266268 w 7655487"/>
              <a:gd name="connsiteY5" fmla="*/ 0 h 4538472"/>
              <a:gd name="connsiteX0" fmla="*/ 0 w 7389219"/>
              <a:gd name="connsiteY0" fmla="*/ 0 h 4377559"/>
              <a:gd name="connsiteX1" fmla="*/ 9235 w 7389219"/>
              <a:gd name="connsiteY1" fmla="*/ 4091709 h 4377559"/>
              <a:gd name="connsiteX2" fmla="*/ 381380 w 7389219"/>
              <a:gd name="connsiteY2" fmla="*/ 4088954 h 4377559"/>
              <a:gd name="connsiteX3" fmla="*/ 7389091 w 7389219"/>
              <a:gd name="connsiteY3" fmla="*/ 785091 h 4377559"/>
              <a:gd name="connsiteX4" fmla="*/ 6954981 w 7389219"/>
              <a:gd name="connsiteY4" fmla="*/ 9237 h 4377559"/>
              <a:gd name="connsiteX5" fmla="*/ 0 w 7389219"/>
              <a:gd name="connsiteY5" fmla="*/ 0 h 4377559"/>
              <a:gd name="connsiteX0" fmla="*/ 0 w 7389219"/>
              <a:gd name="connsiteY0" fmla="*/ 0 h 4091709"/>
              <a:gd name="connsiteX1" fmla="*/ 9235 w 7389219"/>
              <a:gd name="connsiteY1" fmla="*/ 4091709 h 4091709"/>
              <a:gd name="connsiteX2" fmla="*/ 381380 w 7389219"/>
              <a:gd name="connsiteY2" fmla="*/ 4088954 h 4091709"/>
              <a:gd name="connsiteX3" fmla="*/ 7389091 w 7389219"/>
              <a:gd name="connsiteY3" fmla="*/ 785091 h 4091709"/>
              <a:gd name="connsiteX4" fmla="*/ 6954981 w 7389219"/>
              <a:gd name="connsiteY4" fmla="*/ 9237 h 4091709"/>
              <a:gd name="connsiteX5" fmla="*/ 0 w 7389219"/>
              <a:gd name="connsiteY5" fmla="*/ 0 h 4091709"/>
              <a:gd name="connsiteX0" fmla="*/ 0 w 7389219"/>
              <a:gd name="connsiteY0" fmla="*/ 0 h 4091709"/>
              <a:gd name="connsiteX1" fmla="*/ 9235 w 7389219"/>
              <a:gd name="connsiteY1" fmla="*/ 4091709 h 4091709"/>
              <a:gd name="connsiteX2" fmla="*/ 381380 w 7389219"/>
              <a:gd name="connsiteY2" fmla="*/ 4088954 h 4091709"/>
              <a:gd name="connsiteX3" fmla="*/ 7389091 w 7389219"/>
              <a:gd name="connsiteY3" fmla="*/ 785091 h 4091709"/>
              <a:gd name="connsiteX4" fmla="*/ 6954981 w 7389219"/>
              <a:gd name="connsiteY4" fmla="*/ 9237 h 4091709"/>
              <a:gd name="connsiteX5" fmla="*/ 0 w 7389219"/>
              <a:gd name="connsiteY5" fmla="*/ 0 h 4091709"/>
              <a:gd name="connsiteX0" fmla="*/ 0 w 7154412"/>
              <a:gd name="connsiteY0" fmla="*/ 0 h 4091709"/>
              <a:gd name="connsiteX1" fmla="*/ 9235 w 7154412"/>
              <a:gd name="connsiteY1" fmla="*/ 4091709 h 4091709"/>
              <a:gd name="connsiteX2" fmla="*/ 381380 w 7154412"/>
              <a:gd name="connsiteY2" fmla="*/ 4088954 h 4091709"/>
              <a:gd name="connsiteX3" fmla="*/ 7150732 w 7154412"/>
              <a:gd name="connsiteY3" fmla="*/ 840198 h 4091709"/>
              <a:gd name="connsiteX4" fmla="*/ 6954981 w 7154412"/>
              <a:gd name="connsiteY4" fmla="*/ 9237 h 4091709"/>
              <a:gd name="connsiteX5" fmla="*/ 0 w 7154412"/>
              <a:gd name="connsiteY5" fmla="*/ 0 h 4091709"/>
              <a:gd name="connsiteX0" fmla="*/ 0 w 7176139"/>
              <a:gd name="connsiteY0" fmla="*/ 0 h 4091709"/>
              <a:gd name="connsiteX1" fmla="*/ 9235 w 7176139"/>
              <a:gd name="connsiteY1" fmla="*/ 4091709 h 4091709"/>
              <a:gd name="connsiteX2" fmla="*/ 381380 w 7176139"/>
              <a:gd name="connsiteY2" fmla="*/ 4088954 h 4091709"/>
              <a:gd name="connsiteX3" fmla="*/ 7174567 w 7176139"/>
              <a:gd name="connsiteY3" fmla="*/ 867752 h 4091709"/>
              <a:gd name="connsiteX4" fmla="*/ 6954981 w 7176139"/>
              <a:gd name="connsiteY4" fmla="*/ 9237 h 4091709"/>
              <a:gd name="connsiteX5" fmla="*/ 0 w 7176139"/>
              <a:gd name="connsiteY5" fmla="*/ 0 h 4091709"/>
              <a:gd name="connsiteX0" fmla="*/ 0 w 6994397"/>
              <a:gd name="connsiteY0" fmla="*/ 0 h 4091709"/>
              <a:gd name="connsiteX1" fmla="*/ 9235 w 6994397"/>
              <a:gd name="connsiteY1" fmla="*/ 4091709 h 4091709"/>
              <a:gd name="connsiteX2" fmla="*/ 381380 w 6994397"/>
              <a:gd name="connsiteY2" fmla="*/ 4088954 h 4091709"/>
              <a:gd name="connsiteX3" fmla="*/ 6364138 w 6994397"/>
              <a:gd name="connsiteY3" fmla="*/ 845709 h 4091709"/>
              <a:gd name="connsiteX4" fmla="*/ 6954981 w 6994397"/>
              <a:gd name="connsiteY4" fmla="*/ 9237 h 4091709"/>
              <a:gd name="connsiteX5" fmla="*/ 0 w 6994397"/>
              <a:gd name="connsiteY5" fmla="*/ 0 h 4091709"/>
              <a:gd name="connsiteX0" fmla="*/ 0 w 6955529"/>
              <a:gd name="connsiteY0" fmla="*/ 0 h 4091709"/>
              <a:gd name="connsiteX1" fmla="*/ 9235 w 6955529"/>
              <a:gd name="connsiteY1" fmla="*/ 4091709 h 4091709"/>
              <a:gd name="connsiteX2" fmla="*/ 381380 w 6955529"/>
              <a:gd name="connsiteY2" fmla="*/ 4088954 h 4091709"/>
              <a:gd name="connsiteX3" fmla="*/ 6954981 w 6955529"/>
              <a:gd name="connsiteY3" fmla="*/ 9237 h 4091709"/>
              <a:gd name="connsiteX4" fmla="*/ 0 w 6955529"/>
              <a:gd name="connsiteY4" fmla="*/ 0 h 4091709"/>
              <a:gd name="connsiteX0" fmla="*/ 0 w 7154183"/>
              <a:gd name="connsiteY0" fmla="*/ 0 h 4091709"/>
              <a:gd name="connsiteX1" fmla="*/ 9235 w 7154183"/>
              <a:gd name="connsiteY1" fmla="*/ 4091709 h 4091709"/>
              <a:gd name="connsiteX2" fmla="*/ 381380 w 7154183"/>
              <a:gd name="connsiteY2" fmla="*/ 4088954 h 4091709"/>
              <a:gd name="connsiteX3" fmla="*/ 6954981 w 7154183"/>
              <a:gd name="connsiteY3" fmla="*/ 9237 h 4091709"/>
              <a:gd name="connsiteX4" fmla="*/ 0 w 7154183"/>
              <a:gd name="connsiteY4" fmla="*/ 0 h 4091709"/>
              <a:gd name="connsiteX0" fmla="*/ 0 w 7386726"/>
              <a:gd name="connsiteY0" fmla="*/ 1784 h 4093493"/>
              <a:gd name="connsiteX1" fmla="*/ 9235 w 7386726"/>
              <a:gd name="connsiteY1" fmla="*/ 4093493 h 4093493"/>
              <a:gd name="connsiteX2" fmla="*/ 381380 w 7386726"/>
              <a:gd name="connsiteY2" fmla="*/ 4090738 h 4093493"/>
              <a:gd name="connsiteX3" fmla="*/ 7193342 w 7386726"/>
              <a:gd name="connsiteY3" fmla="*/ 0 h 4093493"/>
              <a:gd name="connsiteX4" fmla="*/ 0 w 7386726"/>
              <a:gd name="connsiteY4" fmla="*/ 1784 h 4093493"/>
              <a:gd name="connsiteX0" fmla="*/ 0 w 7373454"/>
              <a:gd name="connsiteY0" fmla="*/ 1784 h 4093493"/>
              <a:gd name="connsiteX1" fmla="*/ 9235 w 7373454"/>
              <a:gd name="connsiteY1" fmla="*/ 4093493 h 4093493"/>
              <a:gd name="connsiteX2" fmla="*/ 381380 w 7373454"/>
              <a:gd name="connsiteY2" fmla="*/ 4090738 h 4093493"/>
              <a:gd name="connsiteX3" fmla="*/ 7193342 w 7373454"/>
              <a:gd name="connsiteY3" fmla="*/ 0 h 4093493"/>
              <a:gd name="connsiteX4" fmla="*/ 0 w 7373454"/>
              <a:gd name="connsiteY4" fmla="*/ 1784 h 4093493"/>
              <a:gd name="connsiteX0" fmla="*/ 0 w 7364814"/>
              <a:gd name="connsiteY0" fmla="*/ 1784 h 4093493"/>
              <a:gd name="connsiteX1" fmla="*/ 9235 w 7364814"/>
              <a:gd name="connsiteY1" fmla="*/ 4093493 h 4093493"/>
              <a:gd name="connsiteX2" fmla="*/ 381380 w 7364814"/>
              <a:gd name="connsiteY2" fmla="*/ 4090738 h 4093493"/>
              <a:gd name="connsiteX3" fmla="*/ 7193342 w 7364814"/>
              <a:gd name="connsiteY3" fmla="*/ 0 h 4093493"/>
              <a:gd name="connsiteX4" fmla="*/ 0 w 7364814"/>
              <a:gd name="connsiteY4" fmla="*/ 1784 h 4093493"/>
              <a:gd name="connsiteX0" fmla="*/ 0 w 7374721"/>
              <a:gd name="connsiteY0" fmla="*/ 1784 h 4093493"/>
              <a:gd name="connsiteX1" fmla="*/ 9235 w 7374721"/>
              <a:gd name="connsiteY1" fmla="*/ 4093493 h 4093493"/>
              <a:gd name="connsiteX2" fmla="*/ 381380 w 7374721"/>
              <a:gd name="connsiteY2" fmla="*/ 4090738 h 4093493"/>
              <a:gd name="connsiteX3" fmla="*/ 7193342 w 7374721"/>
              <a:gd name="connsiteY3" fmla="*/ 0 h 4093493"/>
              <a:gd name="connsiteX4" fmla="*/ 0 w 7374721"/>
              <a:gd name="connsiteY4" fmla="*/ 1784 h 4093493"/>
              <a:gd name="connsiteX0" fmla="*/ 0 w 7374267"/>
              <a:gd name="connsiteY0" fmla="*/ 1784 h 4093493"/>
              <a:gd name="connsiteX1" fmla="*/ 9235 w 7374267"/>
              <a:gd name="connsiteY1" fmla="*/ 4093493 h 4093493"/>
              <a:gd name="connsiteX2" fmla="*/ 381380 w 7374267"/>
              <a:gd name="connsiteY2" fmla="*/ 4090738 h 4093493"/>
              <a:gd name="connsiteX3" fmla="*/ 7193342 w 7374267"/>
              <a:gd name="connsiteY3" fmla="*/ 0 h 4093493"/>
              <a:gd name="connsiteX4" fmla="*/ 0 w 7374267"/>
              <a:gd name="connsiteY4" fmla="*/ 1784 h 40934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74267" h="4093493">
                <a:moveTo>
                  <a:pt x="0" y="1784"/>
                </a:moveTo>
                <a:cubicBezTo>
                  <a:pt x="4618" y="632935"/>
                  <a:pt x="-1" y="3015917"/>
                  <a:pt x="9235" y="4093493"/>
                </a:cubicBezTo>
                <a:cubicBezTo>
                  <a:pt x="-10627" y="4090738"/>
                  <a:pt x="343213" y="4096280"/>
                  <a:pt x="381380" y="4090738"/>
                </a:cubicBezTo>
                <a:cubicBezTo>
                  <a:pt x="442542" y="1696493"/>
                  <a:pt x="8687077" y="1359311"/>
                  <a:pt x="7193342" y="0"/>
                </a:cubicBezTo>
                <a:lnTo>
                  <a:pt x="0" y="1784"/>
                </a:lnTo>
                <a:close/>
              </a:path>
            </a:pathLst>
          </a:custGeom>
          <a:solidFill>
            <a:srgbClr val="C6D6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3" name="Espace réservé du texte 2"/>
          <p:cNvSpPr>
            <a:spLocks noGrp="1"/>
          </p:cNvSpPr>
          <p:nvPr>
            <p:ph type="body" sz="quarter" idx="10" hasCustomPrompt="1"/>
          </p:nvPr>
        </p:nvSpPr>
        <p:spPr>
          <a:xfrm>
            <a:off x="3220883" y="2696066"/>
            <a:ext cx="5311930" cy="1424650"/>
          </a:xfrm>
          <a:prstGeom prst="rect">
            <a:avLst/>
          </a:prstGeom>
        </p:spPr>
        <p:txBody>
          <a:bodyPr lIns="0"/>
          <a:lstStyle>
            <a:lvl1pPr marL="0" indent="0">
              <a:buNone/>
              <a:defRPr sz="3000" b="1" baseline="0">
                <a:latin typeface="Arial" panose="020B0604020202020204" pitchFamily="34" charset="0"/>
                <a:cs typeface="Arial" panose="020B0604020202020204" pitchFamily="34" charset="0"/>
              </a:defRPr>
            </a:lvl1pPr>
            <a:lvl2pPr>
              <a:defRPr sz="3000">
                <a:latin typeface="Arial" panose="020B0604020202020204" pitchFamily="34" charset="0"/>
                <a:cs typeface="Arial" panose="020B0604020202020204" pitchFamily="34" charset="0"/>
              </a:defRPr>
            </a:lvl2pPr>
            <a:lvl3pPr>
              <a:defRPr sz="3000">
                <a:latin typeface="Arial" panose="020B0604020202020204" pitchFamily="34" charset="0"/>
                <a:cs typeface="Arial" panose="020B0604020202020204" pitchFamily="34" charset="0"/>
              </a:defRPr>
            </a:lvl3pPr>
            <a:lvl4pPr>
              <a:defRPr sz="3000">
                <a:latin typeface="Arial" panose="020B0604020202020204" pitchFamily="34" charset="0"/>
                <a:cs typeface="Arial" panose="020B0604020202020204" pitchFamily="34" charset="0"/>
              </a:defRPr>
            </a:lvl4pPr>
            <a:lvl5pPr>
              <a:defRPr sz="3000">
                <a:latin typeface="Arial" panose="020B0604020202020204" pitchFamily="34" charset="0"/>
                <a:cs typeface="Arial" panose="020B0604020202020204" pitchFamily="34" charset="0"/>
              </a:defRPr>
            </a:lvl5pPr>
          </a:lstStyle>
          <a:p>
            <a:pPr lvl="0"/>
            <a:r>
              <a:rPr lang="fr-FR" dirty="0"/>
              <a:t>Modifier le titre</a:t>
            </a:r>
          </a:p>
        </p:txBody>
      </p:sp>
      <p:cxnSp>
        <p:nvCxnSpPr>
          <p:cNvPr id="5" name="Connecteur droit 4"/>
          <p:cNvCxnSpPr/>
          <p:nvPr userDrawn="1"/>
        </p:nvCxnSpPr>
        <p:spPr>
          <a:xfrm>
            <a:off x="3231869" y="3700462"/>
            <a:ext cx="642784" cy="0"/>
          </a:xfrm>
          <a:prstGeom prst="line">
            <a:avLst/>
          </a:prstGeom>
          <a:ln w="76200" cmpd="sng">
            <a:solidFill>
              <a:srgbClr val="C6D63F"/>
            </a:solidFill>
          </a:ln>
          <a:effectLst/>
        </p:spPr>
        <p:style>
          <a:lnRef idx="2">
            <a:schemeClr val="accent1"/>
          </a:lnRef>
          <a:fillRef idx="0">
            <a:schemeClr val="accent1"/>
          </a:fillRef>
          <a:effectRef idx="1">
            <a:schemeClr val="accent1"/>
          </a:effectRef>
          <a:fontRef idx="minor">
            <a:schemeClr val="tx1"/>
          </a:fontRef>
        </p:style>
      </p:cxnSp>
      <p:sp>
        <p:nvSpPr>
          <p:cNvPr id="6" name="Espace réservé du texte 5"/>
          <p:cNvSpPr>
            <a:spLocks noGrp="1"/>
          </p:cNvSpPr>
          <p:nvPr>
            <p:ph type="body" sz="quarter" idx="11" hasCustomPrompt="1"/>
          </p:nvPr>
        </p:nvSpPr>
        <p:spPr>
          <a:xfrm>
            <a:off x="3220883" y="4120716"/>
            <a:ext cx="5311930" cy="1196975"/>
          </a:xfrm>
          <a:prstGeom prst="rect">
            <a:avLst/>
          </a:prstGeom>
        </p:spPr>
        <p:txBody>
          <a:bodyPr lIns="0"/>
          <a:lstStyle>
            <a:lvl1pPr marL="0" indent="0">
              <a:buNone/>
              <a:defRPr sz="2000">
                <a:latin typeface="Arial" panose="020B0604020202020204" pitchFamily="34" charset="0"/>
                <a:cs typeface="Arial" panose="020B0604020202020204" pitchFamily="34" charset="0"/>
              </a:defRPr>
            </a:lvl1pPr>
          </a:lstStyle>
          <a:p>
            <a:pPr lvl="0"/>
            <a:r>
              <a:rPr lang="fr-FR" dirty="0"/>
              <a:t>Sous-titre</a:t>
            </a:r>
          </a:p>
        </p:txBody>
      </p:sp>
    </p:spTree>
    <p:extLst>
      <p:ext uri="{BB962C8B-B14F-4D97-AF65-F5344CB8AC3E}">
        <p14:creationId xmlns:p14="http://schemas.microsoft.com/office/powerpoint/2010/main" val="4200011790"/>
      </p:ext>
    </p:extLst>
  </p:cSld>
  <p:clrMapOvr>
    <a:masterClrMapping/>
  </p:clrMapOvr>
  <p:extLst mod="1">
    <p:ext uri="{DCECCB84-F9BA-43D5-87BE-67443E8EF086}">
      <p15:sldGuideLst xmlns:p15="http://schemas.microsoft.com/office/powerpoint/2012/main">
        <p15:guide id="1" orient="horz" pos="2160" userDrawn="1">
          <p15:clr>
            <a:srgbClr val="FBAE40"/>
          </p15:clr>
        </p15:guide>
        <p15:guide id="2" pos="5375"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texte vertical 2"/>
          <p:cNvSpPr>
            <a:spLocks noGrp="1"/>
          </p:cNvSpPr>
          <p:nvPr>
            <p:ph type="body" orient="vert" idx="1"/>
          </p:nvPr>
        </p:nvSpPr>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9242190C-1718-4DF4-AE65-993259183895}" type="slidenum">
              <a:rPr lang="fr-FR" smtClean="0"/>
              <a:t>‹N°›</a:t>
            </a:fld>
            <a:endParaRPr lang="fr-FR"/>
          </a:p>
        </p:txBody>
      </p:sp>
    </p:spTree>
    <p:extLst>
      <p:ext uri="{BB962C8B-B14F-4D97-AF65-F5344CB8AC3E}">
        <p14:creationId xmlns:p14="http://schemas.microsoft.com/office/powerpoint/2010/main" val="58828030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a:t>Modifiez le style du titre</a:t>
            </a: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9242190C-1718-4DF4-AE65-993259183895}" type="slidenum">
              <a:rPr lang="fr-FR" smtClean="0"/>
              <a:t>‹N°›</a:t>
            </a:fld>
            <a:endParaRPr lang="fr-FR"/>
          </a:p>
        </p:txBody>
      </p:sp>
    </p:spTree>
    <p:extLst>
      <p:ext uri="{BB962C8B-B14F-4D97-AF65-F5344CB8AC3E}">
        <p14:creationId xmlns:p14="http://schemas.microsoft.com/office/powerpoint/2010/main" val="105436762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1. Couverture">
    <p:spTree>
      <p:nvGrpSpPr>
        <p:cNvPr id="1" name=""/>
        <p:cNvGrpSpPr/>
        <p:nvPr/>
      </p:nvGrpSpPr>
      <p:grpSpPr>
        <a:xfrm>
          <a:off x="0" y="0"/>
          <a:ext cx="0" cy="0"/>
          <a:chOff x="0" y="0"/>
          <a:chExt cx="0" cy="0"/>
        </a:xfrm>
      </p:grpSpPr>
      <p:sp>
        <p:nvSpPr>
          <p:cNvPr id="8" name="Forme libre 7"/>
          <p:cNvSpPr/>
          <p:nvPr userDrawn="1"/>
        </p:nvSpPr>
        <p:spPr>
          <a:xfrm>
            <a:off x="-64655" y="-48028"/>
            <a:ext cx="7389219" cy="4091709"/>
          </a:xfrm>
          <a:custGeom>
            <a:avLst/>
            <a:gdLst>
              <a:gd name="connsiteX0" fmla="*/ 489584 w 7808954"/>
              <a:gd name="connsiteY0" fmla="*/ 357692 h 3590419"/>
              <a:gd name="connsiteX1" fmla="*/ 517293 w 7808954"/>
              <a:gd name="connsiteY1" fmla="*/ 3590419 h 3590419"/>
              <a:gd name="connsiteX2" fmla="*/ 7592348 w 7808954"/>
              <a:gd name="connsiteY2" fmla="*/ 856456 h 3590419"/>
              <a:gd name="connsiteX3" fmla="*/ 7195184 w 7808954"/>
              <a:gd name="connsiteY3" fmla="*/ 136019 h 3590419"/>
              <a:gd name="connsiteX4" fmla="*/ 489584 w 7808954"/>
              <a:gd name="connsiteY4" fmla="*/ 357692 h 3590419"/>
              <a:gd name="connsiteX0" fmla="*/ 12 w 7319382"/>
              <a:gd name="connsiteY0" fmla="*/ 643083 h 3875810"/>
              <a:gd name="connsiteX1" fmla="*/ 27721 w 7319382"/>
              <a:gd name="connsiteY1" fmla="*/ 3875810 h 3875810"/>
              <a:gd name="connsiteX2" fmla="*/ 7102776 w 7319382"/>
              <a:gd name="connsiteY2" fmla="*/ 1141847 h 3875810"/>
              <a:gd name="connsiteX3" fmla="*/ 6705612 w 7319382"/>
              <a:gd name="connsiteY3" fmla="*/ 421410 h 3875810"/>
              <a:gd name="connsiteX4" fmla="*/ 12 w 7319382"/>
              <a:gd name="connsiteY4" fmla="*/ 643083 h 3875810"/>
              <a:gd name="connsiteX0" fmla="*/ 0 w 7319370"/>
              <a:gd name="connsiteY0" fmla="*/ 235842 h 3468569"/>
              <a:gd name="connsiteX1" fmla="*/ 27709 w 7319370"/>
              <a:gd name="connsiteY1" fmla="*/ 3468569 h 3468569"/>
              <a:gd name="connsiteX2" fmla="*/ 7102764 w 7319370"/>
              <a:gd name="connsiteY2" fmla="*/ 734606 h 3468569"/>
              <a:gd name="connsiteX3" fmla="*/ 6705600 w 7319370"/>
              <a:gd name="connsiteY3" fmla="*/ 14169 h 3468569"/>
              <a:gd name="connsiteX4" fmla="*/ 0 w 7319370"/>
              <a:gd name="connsiteY4" fmla="*/ 235842 h 3468569"/>
              <a:gd name="connsiteX0" fmla="*/ 0 w 7319370"/>
              <a:gd name="connsiteY0" fmla="*/ 221673 h 3454400"/>
              <a:gd name="connsiteX1" fmla="*/ 27709 w 7319370"/>
              <a:gd name="connsiteY1" fmla="*/ 3454400 h 3454400"/>
              <a:gd name="connsiteX2" fmla="*/ 7102764 w 7319370"/>
              <a:gd name="connsiteY2" fmla="*/ 720437 h 3454400"/>
              <a:gd name="connsiteX3" fmla="*/ 6705600 w 7319370"/>
              <a:gd name="connsiteY3" fmla="*/ 0 h 3454400"/>
              <a:gd name="connsiteX4" fmla="*/ 0 w 7319370"/>
              <a:gd name="connsiteY4" fmla="*/ 221673 h 3454400"/>
              <a:gd name="connsiteX0" fmla="*/ 0 w 7102764"/>
              <a:gd name="connsiteY0" fmla="*/ 221673 h 3454400"/>
              <a:gd name="connsiteX1" fmla="*/ 27709 w 7102764"/>
              <a:gd name="connsiteY1" fmla="*/ 3454400 h 3454400"/>
              <a:gd name="connsiteX2" fmla="*/ 7102764 w 7102764"/>
              <a:gd name="connsiteY2" fmla="*/ 720437 h 3454400"/>
              <a:gd name="connsiteX3" fmla="*/ 6705600 w 7102764"/>
              <a:gd name="connsiteY3" fmla="*/ 0 h 3454400"/>
              <a:gd name="connsiteX4" fmla="*/ 0 w 7102764"/>
              <a:gd name="connsiteY4" fmla="*/ 221673 h 3454400"/>
              <a:gd name="connsiteX0" fmla="*/ 0 w 7103018"/>
              <a:gd name="connsiteY0" fmla="*/ 221673 h 3454400"/>
              <a:gd name="connsiteX1" fmla="*/ 27709 w 7103018"/>
              <a:gd name="connsiteY1" fmla="*/ 3454400 h 3454400"/>
              <a:gd name="connsiteX2" fmla="*/ 7102764 w 7103018"/>
              <a:gd name="connsiteY2" fmla="*/ 720437 h 3454400"/>
              <a:gd name="connsiteX3" fmla="*/ 6705600 w 7103018"/>
              <a:gd name="connsiteY3" fmla="*/ 0 h 3454400"/>
              <a:gd name="connsiteX4" fmla="*/ 0 w 7103018"/>
              <a:gd name="connsiteY4" fmla="*/ 221673 h 3454400"/>
              <a:gd name="connsiteX0" fmla="*/ 0 w 7398581"/>
              <a:gd name="connsiteY0" fmla="*/ 297 h 3537824"/>
              <a:gd name="connsiteX1" fmla="*/ 323272 w 7398581"/>
              <a:gd name="connsiteY1" fmla="*/ 3537824 h 3537824"/>
              <a:gd name="connsiteX2" fmla="*/ 7398327 w 7398581"/>
              <a:gd name="connsiteY2" fmla="*/ 803861 h 3537824"/>
              <a:gd name="connsiteX3" fmla="*/ 7001163 w 7398581"/>
              <a:gd name="connsiteY3" fmla="*/ 83424 h 3537824"/>
              <a:gd name="connsiteX4" fmla="*/ 0 w 7398581"/>
              <a:gd name="connsiteY4" fmla="*/ 297 h 3537824"/>
              <a:gd name="connsiteX0" fmla="*/ 0 w 7398581"/>
              <a:gd name="connsiteY0" fmla="*/ 297 h 4092006"/>
              <a:gd name="connsiteX1" fmla="*/ 9235 w 7398581"/>
              <a:gd name="connsiteY1" fmla="*/ 4092006 h 4092006"/>
              <a:gd name="connsiteX2" fmla="*/ 7398327 w 7398581"/>
              <a:gd name="connsiteY2" fmla="*/ 803861 h 4092006"/>
              <a:gd name="connsiteX3" fmla="*/ 7001163 w 7398581"/>
              <a:gd name="connsiteY3" fmla="*/ 83424 h 4092006"/>
              <a:gd name="connsiteX4" fmla="*/ 0 w 7398581"/>
              <a:gd name="connsiteY4" fmla="*/ 297 h 4092006"/>
              <a:gd name="connsiteX0" fmla="*/ 0 w 7398508"/>
              <a:gd name="connsiteY0" fmla="*/ 0 h 4091709"/>
              <a:gd name="connsiteX1" fmla="*/ 9235 w 7398508"/>
              <a:gd name="connsiteY1" fmla="*/ 4091709 h 4091709"/>
              <a:gd name="connsiteX2" fmla="*/ 7398327 w 7398508"/>
              <a:gd name="connsiteY2" fmla="*/ 803564 h 4091709"/>
              <a:gd name="connsiteX3" fmla="*/ 6954981 w 7398508"/>
              <a:gd name="connsiteY3" fmla="*/ 9237 h 4091709"/>
              <a:gd name="connsiteX4" fmla="*/ 0 w 7398508"/>
              <a:gd name="connsiteY4" fmla="*/ 0 h 4091709"/>
              <a:gd name="connsiteX0" fmla="*/ 0 w 7111786"/>
              <a:gd name="connsiteY0" fmla="*/ 0 h 4091709"/>
              <a:gd name="connsiteX1" fmla="*/ 9235 w 7111786"/>
              <a:gd name="connsiteY1" fmla="*/ 4091709 h 4091709"/>
              <a:gd name="connsiteX2" fmla="*/ 7028873 w 7111786"/>
              <a:gd name="connsiteY2" fmla="*/ 840510 h 4091709"/>
              <a:gd name="connsiteX3" fmla="*/ 6954981 w 7111786"/>
              <a:gd name="connsiteY3" fmla="*/ 9237 h 4091709"/>
              <a:gd name="connsiteX4" fmla="*/ 0 w 7111786"/>
              <a:gd name="connsiteY4" fmla="*/ 0 h 4091709"/>
              <a:gd name="connsiteX0" fmla="*/ 0 w 7389283"/>
              <a:gd name="connsiteY0" fmla="*/ 0 h 4091709"/>
              <a:gd name="connsiteX1" fmla="*/ 9235 w 7389283"/>
              <a:gd name="connsiteY1" fmla="*/ 4091709 h 4091709"/>
              <a:gd name="connsiteX2" fmla="*/ 7389091 w 7389283"/>
              <a:gd name="connsiteY2" fmla="*/ 785091 h 4091709"/>
              <a:gd name="connsiteX3" fmla="*/ 6954981 w 7389283"/>
              <a:gd name="connsiteY3" fmla="*/ 9237 h 4091709"/>
              <a:gd name="connsiteX4" fmla="*/ 0 w 7389283"/>
              <a:gd name="connsiteY4" fmla="*/ 0 h 4091709"/>
              <a:gd name="connsiteX0" fmla="*/ 0 w 7389172"/>
              <a:gd name="connsiteY0" fmla="*/ 0 h 4091709"/>
              <a:gd name="connsiteX1" fmla="*/ 9235 w 7389172"/>
              <a:gd name="connsiteY1" fmla="*/ 4091709 h 4091709"/>
              <a:gd name="connsiteX2" fmla="*/ 7389091 w 7389172"/>
              <a:gd name="connsiteY2" fmla="*/ 785091 h 4091709"/>
              <a:gd name="connsiteX3" fmla="*/ 6954981 w 7389172"/>
              <a:gd name="connsiteY3" fmla="*/ 9237 h 4091709"/>
              <a:gd name="connsiteX4" fmla="*/ 0 w 7389172"/>
              <a:gd name="connsiteY4" fmla="*/ 0 h 4091709"/>
              <a:gd name="connsiteX0" fmla="*/ 0 w 7389219"/>
              <a:gd name="connsiteY0" fmla="*/ 0 h 4091709"/>
              <a:gd name="connsiteX1" fmla="*/ 9235 w 7389219"/>
              <a:gd name="connsiteY1" fmla="*/ 4091709 h 4091709"/>
              <a:gd name="connsiteX2" fmla="*/ 7389091 w 7389219"/>
              <a:gd name="connsiteY2" fmla="*/ 785091 h 4091709"/>
              <a:gd name="connsiteX3" fmla="*/ 6954981 w 7389219"/>
              <a:gd name="connsiteY3" fmla="*/ 9237 h 4091709"/>
              <a:gd name="connsiteX4" fmla="*/ 0 w 7389219"/>
              <a:gd name="connsiteY4" fmla="*/ 0 h 4091709"/>
              <a:gd name="connsiteX0" fmla="*/ 0 w 7389219"/>
              <a:gd name="connsiteY0" fmla="*/ 0 h 4091709"/>
              <a:gd name="connsiteX1" fmla="*/ 9235 w 7389219"/>
              <a:gd name="connsiteY1" fmla="*/ 4091709 h 4091709"/>
              <a:gd name="connsiteX2" fmla="*/ 7389091 w 7389219"/>
              <a:gd name="connsiteY2" fmla="*/ 785091 h 4091709"/>
              <a:gd name="connsiteX3" fmla="*/ 6954981 w 7389219"/>
              <a:gd name="connsiteY3" fmla="*/ 9237 h 4091709"/>
              <a:gd name="connsiteX4" fmla="*/ 0 w 7389219"/>
              <a:gd name="connsiteY4" fmla="*/ 0 h 4091709"/>
              <a:gd name="connsiteX0" fmla="*/ 0 w 7389219"/>
              <a:gd name="connsiteY0" fmla="*/ 0 h 4091709"/>
              <a:gd name="connsiteX1" fmla="*/ 9235 w 7389219"/>
              <a:gd name="connsiteY1" fmla="*/ 4091709 h 4091709"/>
              <a:gd name="connsiteX2" fmla="*/ 7389091 w 7389219"/>
              <a:gd name="connsiteY2" fmla="*/ 785091 h 4091709"/>
              <a:gd name="connsiteX3" fmla="*/ 6954981 w 7389219"/>
              <a:gd name="connsiteY3" fmla="*/ 9237 h 4091709"/>
              <a:gd name="connsiteX4" fmla="*/ 0 w 7389219"/>
              <a:gd name="connsiteY4" fmla="*/ 0 h 4091709"/>
              <a:gd name="connsiteX0" fmla="*/ 0 w 7389219"/>
              <a:gd name="connsiteY0" fmla="*/ 0 h 4091709"/>
              <a:gd name="connsiteX1" fmla="*/ 9235 w 7389219"/>
              <a:gd name="connsiteY1" fmla="*/ 4091709 h 4091709"/>
              <a:gd name="connsiteX2" fmla="*/ 7389091 w 7389219"/>
              <a:gd name="connsiteY2" fmla="*/ 785091 h 4091709"/>
              <a:gd name="connsiteX3" fmla="*/ 6954981 w 7389219"/>
              <a:gd name="connsiteY3" fmla="*/ 9237 h 4091709"/>
              <a:gd name="connsiteX4" fmla="*/ 0 w 7389219"/>
              <a:gd name="connsiteY4" fmla="*/ 0 h 4091709"/>
              <a:gd name="connsiteX0" fmla="*/ 0 w 7389219"/>
              <a:gd name="connsiteY0" fmla="*/ 0 h 4091709"/>
              <a:gd name="connsiteX1" fmla="*/ 9235 w 7389219"/>
              <a:gd name="connsiteY1" fmla="*/ 4091709 h 4091709"/>
              <a:gd name="connsiteX2" fmla="*/ 7389091 w 7389219"/>
              <a:gd name="connsiteY2" fmla="*/ 785091 h 4091709"/>
              <a:gd name="connsiteX3" fmla="*/ 6954981 w 7389219"/>
              <a:gd name="connsiteY3" fmla="*/ 9237 h 4091709"/>
              <a:gd name="connsiteX4" fmla="*/ 0 w 7389219"/>
              <a:gd name="connsiteY4" fmla="*/ 0 h 4091709"/>
              <a:gd name="connsiteX0" fmla="*/ 0 w 7389219"/>
              <a:gd name="connsiteY0" fmla="*/ 0 h 4091709"/>
              <a:gd name="connsiteX1" fmla="*/ 9235 w 7389219"/>
              <a:gd name="connsiteY1" fmla="*/ 4091709 h 4091709"/>
              <a:gd name="connsiteX2" fmla="*/ 7389091 w 7389219"/>
              <a:gd name="connsiteY2" fmla="*/ 785091 h 4091709"/>
              <a:gd name="connsiteX3" fmla="*/ 6954981 w 7389219"/>
              <a:gd name="connsiteY3" fmla="*/ 9237 h 4091709"/>
              <a:gd name="connsiteX4" fmla="*/ 0 w 7389219"/>
              <a:gd name="connsiteY4" fmla="*/ 0 h 40917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89219" h="4091709">
                <a:moveTo>
                  <a:pt x="0" y="0"/>
                </a:moveTo>
                <a:cubicBezTo>
                  <a:pt x="4618" y="631151"/>
                  <a:pt x="-1" y="3014133"/>
                  <a:pt x="9235" y="4091709"/>
                </a:cubicBezTo>
                <a:cubicBezTo>
                  <a:pt x="3245041" y="1407008"/>
                  <a:pt x="6072909" y="1102205"/>
                  <a:pt x="7389091" y="785091"/>
                </a:cubicBezTo>
                <a:cubicBezTo>
                  <a:pt x="7395249" y="794327"/>
                  <a:pt x="7179732" y="321734"/>
                  <a:pt x="6954981" y="9237"/>
                </a:cubicBezTo>
                <a:lnTo>
                  <a:pt x="0" y="0"/>
                </a:lnTo>
                <a:close/>
              </a:path>
            </a:pathLst>
          </a:custGeom>
          <a:solidFill>
            <a:srgbClr val="6CB64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9" name="Forme libre 8"/>
          <p:cNvSpPr/>
          <p:nvPr userDrawn="1"/>
        </p:nvSpPr>
        <p:spPr>
          <a:xfrm>
            <a:off x="7952509" y="-38792"/>
            <a:ext cx="1200727" cy="4978400"/>
          </a:xfrm>
          <a:custGeom>
            <a:avLst/>
            <a:gdLst>
              <a:gd name="connsiteX0" fmla="*/ 0 w 1200727"/>
              <a:gd name="connsiteY0" fmla="*/ 479046 h 5457446"/>
              <a:gd name="connsiteX1" fmla="*/ 1191491 w 1200727"/>
              <a:gd name="connsiteY1" fmla="*/ 479046 h 5457446"/>
              <a:gd name="connsiteX2" fmla="*/ 1200727 w 1200727"/>
              <a:gd name="connsiteY2" fmla="*/ 5457446 h 5457446"/>
              <a:gd name="connsiteX3" fmla="*/ 0 w 1200727"/>
              <a:gd name="connsiteY3" fmla="*/ 479046 h 5457446"/>
              <a:gd name="connsiteX0" fmla="*/ 0 w 1200727"/>
              <a:gd name="connsiteY0" fmla="*/ 186108 h 5164508"/>
              <a:gd name="connsiteX1" fmla="*/ 1191491 w 1200727"/>
              <a:gd name="connsiteY1" fmla="*/ 186108 h 5164508"/>
              <a:gd name="connsiteX2" fmla="*/ 1200727 w 1200727"/>
              <a:gd name="connsiteY2" fmla="*/ 5164508 h 5164508"/>
              <a:gd name="connsiteX3" fmla="*/ 0 w 1200727"/>
              <a:gd name="connsiteY3" fmla="*/ 186108 h 5164508"/>
              <a:gd name="connsiteX0" fmla="*/ 0 w 1200727"/>
              <a:gd name="connsiteY0" fmla="*/ 0 h 4978400"/>
              <a:gd name="connsiteX1" fmla="*/ 1191491 w 1200727"/>
              <a:gd name="connsiteY1" fmla="*/ 0 h 4978400"/>
              <a:gd name="connsiteX2" fmla="*/ 1200727 w 1200727"/>
              <a:gd name="connsiteY2" fmla="*/ 4978400 h 4978400"/>
              <a:gd name="connsiteX3" fmla="*/ 0 w 1200727"/>
              <a:gd name="connsiteY3" fmla="*/ 0 h 4978400"/>
              <a:gd name="connsiteX0" fmla="*/ 0 w 1200727"/>
              <a:gd name="connsiteY0" fmla="*/ 0 h 4978400"/>
              <a:gd name="connsiteX1" fmla="*/ 1191491 w 1200727"/>
              <a:gd name="connsiteY1" fmla="*/ 0 h 4978400"/>
              <a:gd name="connsiteX2" fmla="*/ 1200727 w 1200727"/>
              <a:gd name="connsiteY2" fmla="*/ 4978400 h 4978400"/>
              <a:gd name="connsiteX3" fmla="*/ 0 w 1200727"/>
              <a:gd name="connsiteY3" fmla="*/ 0 h 4978400"/>
              <a:gd name="connsiteX0" fmla="*/ 0 w 1200727"/>
              <a:gd name="connsiteY0" fmla="*/ 0 h 4978400"/>
              <a:gd name="connsiteX1" fmla="*/ 1191491 w 1200727"/>
              <a:gd name="connsiteY1" fmla="*/ 0 h 4978400"/>
              <a:gd name="connsiteX2" fmla="*/ 1200727 w 1200727"/>
              <a:gd name="connsiteY2" fmla="*/ 4978400 h 4978400"/>
              <a:gd name="connsiteX3" fmla="*/ 0 w 1200727"/>
              <a:gd name="connsiteY3" fmla="*/ 0 h 4978400"/>
              <a:gd name="connsiteX0" fmla="*/ 0 w 1200727"/>
              <a:gd name="connsiteY0" fmla="*/ 0 h 4978400"/>
              <a:gd name="connsiteX1" fmla="*/ 1191491 w 1200727"/>
              <a:gd name="connsiteY1" fmla="*/ 0 h 4978400"/>
              <a:gd name="connsiteX2" fmla="*/ 1200727 w 1200727"/>
              <a:gd name="connsiteY2" fmla="*/ 4978400 h 4978400"/>
              <a:gd name="connsiteX3" fmla="*/ 0 w 1200727"/>
              <a:gd name="connsiteY3" fmla="*/ 0 h 4978400"/>
              <a:gd name="connsiteX0" fmla="*/ 0 w 1200727"/>
              <a:gd name="connsiteY0" fmla="*/ 0 h 4978400"/>
              <a:gd name="connsiteX1" fmla="*/ 1191491 w 1200727"/>
              <a:gd name="connsiteY1" fmla="*/ 0 h 4978400"/>
              <a:gd name="connsiteX2" fmla="*/ 1200727 w 1200727"/>
              <a:gd name="connsiteY2" fmla="*/ 4978400 h 4978400"/>
              <a:gd name="connsiteX3" fmla="*/ 0 w 1200727"/>
              <a:gd name="connsiteY3" fmla="*/ 0 h 4978400"/>
              <a:gd name="connsiteX0" fmla="*/ 0 w 1200727"/>
              <a:gd name="connsiteY0" fmla="*/ 0 h 4978400"/>
              <a:gd name="connsiteX1" fmla="*/ 1191491 w 1200727"/>
              <a:gd name="connsiteY1" fmla="*/ 0 h 4978400"/>
              <a:gd name="connsiteX2" fmla="*/ 1200727 w 1200727"/>
              <a:gd name="connsiteY2" fmla="*/ 4978400 h 4978400"/>
              <a:gd name="connsiteX3" fmla="*/ 0 w 1200727"/>
              <a:gd name="connsiteY3" fmla="*/ 0 h 4978400"/>
              <a:gd name="connsiteX0" fmla="*/ 0 w 1200727"/>
              <a:gd name="connsiteY0" fmla="*/ 0 h 4978400"/>
              <a:gd name="connsiteX1" fmla="*/ 1191491 w 1200727"/>
              <a:gd name="connsiteY1" fmla="*/ 0 h 4978400"/>
              <a:gd name="connsiteX2" fmla="*/ 1200727 w 1200727"/>
              <a:gd name="connsiteY2" fmla="*/ 4978400 h 4978400"/>
              <a:gd name="connsiteX3" fmla="*/ 0 w 1200727"/>
              <a:gd name="connsiteY3" fmla="*/ 0 h 4978400"/>
            </a:gdLst>
            <a:ahLst/>
            <a:cxnLst>
              <a:cxn ang="0">
                <a:pos x="connsiteX0" y="connsiteY0"/>
              </a:cxn>
              <a:cxn ang="0">
                <a:pos x="connsiteX1" y="connsiteY1"/>
              </a:cxn>
              <a:cxn ang="0">
                <a:pos x="connsiteX2" y="connsiteY2"/>
              </a:cxn>
              <a:cxn ang="0">
                <a:pos x="connsiteX3" y="connsiteY3"/>
              </a:cxn>
            </a:cxnLst>
            <a:rect l="l" t="t" r="r" b="b"/>
            <a:pathLst>
              <a:path w="1200727" h="4978400">
                <a:moveTo>
                  <a:pt x="0" y="0"/>
                </a:moveTo>
                <a:lnTo>
                  <a:pt x="1191491" y="0"/>
                </a:lnTo>
                <a:cubicBezTo>
                  <a:pt x="1191491" y="0"/>
                  <a:pt x="1197648" y="3318933"/>
                  <a:pt x="1200727" y="4978400"/>
                </a:cubicBezTo>
                <a:cubicBezTo>
                  <a:pt x="1012921" y="3318933"/>
                  <a:pt x="862060" y="1853430"/>
                  <a:pt x="0" y="0"/>
                </a:cubicBezTo>
                <a:close/>
              </a:path>
            </a:pathLst>
          </a:custGeom>
          <a:solidFill>
            <a:srgbClr val="C6D6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5" name="Espace réservé du texte 2"/>
          <p:cNvSpPr>
            <a:spLocks noGrp="1"/>
          </p:cNvSpPr>
          <p:nvPr>
            <p:ph type="body" sz="quarter" idx="10"/>
          </p:nvPr>
        </p:nvSpPr>
        <p:spPr>
          <a:xfrm>
            <a:off x="2535221" y="2507615"/>
            <a:ext cx="5997592" cy="1639888"/>
          </a:xfrm>
          <a:prstGeom prst="rect">
            <a:avLst/>
          </a:prstGeom>
        </p:spPr>
        <p:txBody>
          <a:bodyPr lIns="0"/>
          <a:lstStyle>
            <a:lvl1pPr marL="0" indent="0">
              <a:buNone/>
              <a:defRPr sz="3600" b="1">
                <a:latin typeface="Arial" panose="020B0604020202020204" pitchFamily="34" charset="0"/>
                <a:cs typeface="Arial" panose="020B0604020202020204" pitchFamily="34" charset="0"/>
              </a:defRPr>
            </a:lvl1pPr>
            <a:lvl2pPr>
              <a:defRPr sz="3600" b="1">
                <a:latin typeface="Arial" panose="020B0604020202020204" pitchFamily="34" charset="0"/>
                <a:cs typeface="Arial" panose="020B0604020202020204" pitchFamily="34" charset="0"/>
              </a:defRPr>
            </a:lvl2pPr>
            <a:lvl3pPr>
              <a:defRPr sz="3600" b="1">
                <a:latin typeface="Arial" panose="020B0604020202020204" pitchFamily="34" charset="0"/>
                <a:cs typeface="Arial" panose="020B0604020202020204" pitchFamily="34" charset="0"/>
              </a:defRPr>
            </a:lvl3pPr>
            <a:lvl4pPr>
              <a:defRPr sz="3600" b="1">
                <a:latin typeface="Arial" panose="020B0604020202020204" pitchFamily="34" charset="0"/>
                <a:cs typeface="Arial" panose="020B0604020202020204" pitchFamily="34" charset="0"/>
              </a:defRPr>
            </a:lvl4pPr>
            <a:lvl5pPr>
              <a:defRPr sz="3600" b="1">
                <a:latin typeface="Arial" panose="020B0604020202020204" pitchFamily="34" charset="0"/>
                <a:cs typeface="Arial" panose="020B0604020202020204" pitchFamily="34" charset="0"/>
              </a:defRPr>
            </a:lvl5pPr>
          </a:lstStyle>
          <a:p>
            <a:pPr lvl="0"/>
            <a:r>
              <a:rPr lang="fr-FR" dirty="0"/>
              <a:t>Modifier les styles du texte du masque</a:t>
            </a:r>
          </a:p>
        </p:txBody>
      </p:sp>
      <p:cxnSp>
        <p:nvCxnSpPr>
          <p:cNvPr id="6" name="Connecteur droit 5"/>
          <p:cNvCxnSpPr/>
          <p:nvPr userDrawn="1"/>
        </p:nvCxnSpPr>
        <p:spPr>
          <a:xfrm>
            <a:off x="2540974" y="3857602"/>
            <a:ext cx="642784" cy="0"/>
          </a:xfrm>
          <a:prstGeom prst="line">
            <a:avLst/>
          </a:prstGeom>
          <a:ln w="76200" cmpd="sng">
            <a:solidFill>
              <a:srgbClr val="C6D63F"/>
            </a:solidFill>
          </a:ln>
          <a:effectLst/>
        </p:spPr>
        <p:style>
          <a:lnRef idx="2">
            <a:schemeClr val="accent1"/>
          </a:lnRef>
          <a:fillRef idx="0">
            <a:schemeClr val="accent1"/>
          </a:fillRef>
          <a:effectRef idx="1">
            <a:schemeClr val="accent1"/>
          </a:effectRef>
          <a:fontRef idx="minor">
            <a:schemeClr val="tx1"/>
          </a:fontRef>
        </p:style>
      </p:cxnSp>
      <p:sp>
        <p:nvSpPr>
          <p:cNvPr id="7" name="Espace réservé du texte 10"/>
          <p:cNvSpPr>
            <a:spLocks noGrp="1"/>
          </p:cNvSpPr>
          <p:nvPr>
            <p:ph type="body" sz="quarter" idx="11" hasCustomPrompt="1"/>
          </p:nvPr>
        </p:nvSpPr>
        <p:spPr>
          <a:xfrm>
            <a:off x="2535237" y="4156790"/>
            <a:ext cx="5997576" cy="801687"/>
          </a:xfrm>
          <a:prstGeom prst="rect">
            <a:avLst/>
          </a:prstGeom>
        </p:spPr>
        <p:txBody>
          <a:bodyPr lIns="0"/>
          <a:lstStyle>
            <a:lvl1pPr marL="0" indent="0">
              <a:buNone/>
              <a:defRPr sz="2000">
                <a:latin typeface="Arial" panose="020B0604020202020204" pitchFamily="34" charset="0"/>
                <a:cs typeface="Arial" panose="020B0604020202020204" pitchFamily="34" charset="0"/>
              </a:defRPr>
            </a:lvl1pPr>
            <a:lvl2pPr>
              <a:defRPr sz="2000">
                <a:latin typeface="Arial" panose="020B0604020202020204" pitchFamily="34" charset="0"/>
                <a:cs typeface="Arial" panose="020B0604020202020204" pitchFamily="34" charset="0"/>
              </a:defRPr>
            </a:lvl2pPr>
            <a:lvl3pPr>
              <a:defRPr sz="2000">
                <a:latin typeface="Arial" panose="020B0604020202020204" pitchFamily="34" charset="0"/>
                <a:cs typeface="Arial" panose="020B0604020202020204" pitchFamily="34" charset="0"/>
              </a:defRPr>
            </a:lvl3pPr>
            <a:lvl4pPr>
              <a:defRPr sz="2000">
                <a:latin typeface="Arial" panose="020B0604020202020204" pitchFamily="34" charset="0"/>
                <a:cs typeface="Arial" panose="020B0604020202020204" pitchFamily="34" charset="0"/>
              </a:defRPr>
            </a:lvl4pPr>
            <a:lvl5pPr>
              <a:defRPr sz="2000">
                <a:latin typeface="Arial" panose="020B0604020202020204" pitchFamily="34" charset="0"/>
                <a:cs typeface="Arial" panose="020B0604020202020204" pitchFamily="34" charset="0"/>
              </a:defRPr>
            </a:lvl5pPr>
          </a:lstStyle>
          <a:p>
            <a:pPr lvl="0"/>
            <a:r>
              <a:rPr lang="fr-FR" dirty="0"/>
              <a:t>Sous-titre / date</a:t>
            </a:r>
          </a:p>
        </p:txBody>
      </p:sp>
      <p:pic>
        <p:nvPicPr>
          <p:cNvPr id="3" name="Image 2">
            <a:extLst>
              <a:ext uri="{FF2B5EF4-FFF2-40B4-BE49-F238E27FC236}">
                <a16:creationId xmlns:a16="http://schemas.microsoft.com/office/drawing/2014/main" id="{77373CB5-9BCF-4138-B47D-A368FF848AE8}"/>
              </a:ext>
            </a:extLst>
          </p:cNvPr>
          <p:cNvPicPr>
            <a:picLocks noChangeAspect="1"/>
          </p:cNvPicPr>
          <p:nvPr userDrawn="1"/>
        </p:nvPicPr>
        <p:blipFill>
          <a:blip r:embed="rId2"/>
          <a:stretch>
            <a:fillRect/>
          </a:stretch>
        </p:blipFill>
        <p:spPr>
          <a:xfrm>
            <a:off x="7174082" y="5030423"/>
            <a:ext cx="1817297" cy="1663487"/>
          </a:xfrm>
          <a:prstGeom prst="rect">
            <a:avLst/>
          </a:prstGeom>
        </p:spPr>
      </p:pic>
    </p:spTree>
    <p:extLst>
      <p:ext uri="{BB962C8B-B14F-4D97-AF65-F5344CB8AC3E}">
        <p14:creationId xmlns:p14="http://schemas.microsoft.com/office/powerpoint/2010/main" val="172319942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Page texte">
    <p:spTree>
      <p:nvGrpSpPr>
        <p:cNvPr id="1" name=""/>
        <p:cNvGrpSpPr/>
        <p:nvPr/>
      </p:nvGrpSpPr>
      <p:grpSpPr>
        <a:xfrm>
          <a:off x="0" y="0"/>
          <a:ext cx="0" cy="0"/>
          <a:chOff x="0" y="0"/>
          <a:chExt cx="0" cy="0"/>
        </a:xfrm>
      </p:grpSpPr>
      <p:sp>
        <p:nvSpPr>
          <p:cNvPr id="12" name="Forme libre 11"/>
          <p:cNvSpPr/>
          <p:nvPr userDrawn="1"/>
        </p:nvSpPr>
        <p:spPr>
          <a:xfrm flipH="1">
            <a:off x="6460870" y="-106791"/>
            <a:ext cx="2683129" cy="1144728"/>
          </a:xfrm>
          <a:custGeom>
            <a:avLst/>
            <a:gdLst>
              <a:gd name="connsiteX0" fmla="*/ 489584 w 7808954"/>
              <a:gd name="connsiteY0" fmla="*/ 357692 h 3590419"/>
              <a:gd name="connsiteX1" fmla="*/ 517293 w 7808954"/>
              <a:gd name="connsiteY1" fmla="*/ 3590419 h 3590419"/>
              <a:gd name="connsiteX2" fmla="*/ 7592348 w 7808954"/>
              <a:gd name="connsiteY2" fmla="*/ 856456 h 3590419"/>
              <a:gd name="connsiteX3" fmla="*/ 7195184 w 7808954"/>
              <a:gd name="connsiteY3" fmla="*/ 136019 h 3590419"/>
              <a:gd name="connsiteX4" fmla="*/ 489584 w 7808954"/>
              <a:gd name="connsiteY4" fmla="*/ 357692 h 3590419"/>
              <a:gd name="connsiteX0" fmla="*/ 12 w 7319382"/>
              <a:gd name="connsiteY0" fmla="*/ 643083 h 3875810"/>
              <a:gd name="connsiteX1" fmla="*/ 27721 w 7319382"/>
              <a:gd name="connsiteY1" fmla="*/ 3875810 h 3875810"/>
              <a:gd name="connsiteX2" fmla="*/ 7102776 w 7319382"/>
              <a:gd name="connsiteY2" fmla="*/ 1141847 h 3875810"/>
              <a:gd name="connsiteX3" fmla="*/ 6705612 w 7319382"/>
              <a:gd name="connsiteY3" fmla="*/ 421410 h 3875810"/>
              <a:gd name="connsiteX4" fmla="*/ 12 w 7319382"/>
              <a:gd name="connsiteY4" fmla="*/ 643083 h 3875810"/>
              <a:gd name="connsiteX0" fmla="*/ 0 w 7319370"/>
              <a:gd name="connsiteY0" fmla="*/ 235842 h 3468569"/>
              <a:gd name="connsiteX1" fmla="*/ 27709 w 7319370"/>
              <a:gd name="connsiteY1" fmla="*/ 3468569 h 3468569"/>
              <a:gd name="connsiteX2" fmla="*/ 7102764 w 7319370"/>
              <a:gd name="connsiteY2" fmla="*/ 734606 h 3468569"/>
              <a:gd name="connsiteX3" fmla="*/ 6705600 w 7319370"/>
              <a:gd name="connsiteY3" fmla="*/ 14169 h 3468569"/>
              <a:gd name="connsiteX4" fmla="*/ 0 w 7319370"/>
              <a:gd name="connsiteY4" fmla="*/ 235842 h 3468569"/>
              <a:gd name="connsiteX0" fmla="*/ 0 w 7319370"/>
              <a:gd name="connsiteY0" fmla="*/ 221673 h 3454400"/>
              <a:gd name="connsiteX1" fmla="*/ 27709 w 7319370"/>
              <a:gd name="connsiteY1" fmla="*/ 3454400 h 3454400"/>
              <a:gd name="connsiteX2" fmla="*/ 7102764 w 7319370"/>
              <a:gd name="connsiteY2" fmla="*/ 720437 h 3454400"/>
              <a:gd name="connsiteX3" fmla="*/ 6705600 w 7319370"/>
              <a:gd name="connsiteY3" fmla="*/ 0 h 3454400"/>
              <a:gd name="connsiteX4" fmla="*/ 0 w 7319370"/>
              <a:gd name="connsiteY4" fmla="*/ 221673 h 3454400"/>
              <a:gd name="connsiteX0" fmla="*/ 0 w 7102764"/>
              <a:gd name="connsiteY0" fmla="*/ 221673 h 3454400"/>
              <a:gd name="connsiteX1" fmla="*/ 27709 w 7102764"/>
              <a:gd name="connsiteY1" fmla="*/ 3454400 h 3454400"/>
              <a:gd name="connsiteX2" fmla="*/ 7102764 w 7102764"/>
              <a:gd name="connsiteY2" fmla="*/ 720437 h 3454400"/>
              <a:gd name="connsiteX3" fmla="*/ 6705600 w 7102764"/>
              <a:gd name="connsiteY3" fmla="*/ 0 h 3454400"/>
              <a:gd name="connsiteX4" fmla="*/ 0 w 7102764"/>
              <a:gd name="connsiteY4" fmla="*/ 221673 h 3454400"/>
              <a:gd name="connsiteX0" fmla="*/ 0 w 7103018"/>
              <a:gd name="connsiteY0" fmla="*/ 221673 h 3454400"/>
              <a:gd name="connsiteX1" fmla="*/ 27709 w 7103018"/>
              <a:gd name="connsiteY1" fmla="*/ 3454400 h 3454400"/>
              <a:gd name="connsiteX2" fmla="*/ 7102764 w 7103018"/>
              <a:gd name="connsiteY2" fmla="*/ 720437 h 3454400"/>
              <a:gd name="connsiteX3" fmla="*/ 6705600 w 7103018"/>
              <a:gd name="connsiteY3" fmla="*/ 0 h 3454400"/>
              <a:gd name="connsiteX4" fmla="*/ 0 w 7103018"/>
              <a:gd name="connsiteY4" fmla="*/ 221673 h 3454400"/>
              <a:gd name="connsiteX0" fmla="*/ 0 w 7398581"/>
              <a:gd name="connsiteY0" fmla="*/ 297 h 3537824"/>
              <a:gd name="connsiteX1" fmla="*/ 323272 w 7398581"/>
              <a:gd name="connsiteY1" fmla="*/ 3537824 h 3537824"/>
              <a:gd name="connsiteX2" fmla="*/ 7398327 w 7398581"/>
              <a:gd name="connsiteY2" fmla="*/ 803861 h 3537824"/>
              <a:gd name="connsiteX3" fmla="*/ 7001163 w 7398581"/>
              <a:gd name="connsiteY3" fmla="*/ 83424 h 3537824"/>
              <a:gd name="connsiteX4" fmla="*/ 0 w 7398581"/>
              <a:gd name="connsiteY4" fmla="*/ 297 h 3537824"/>
              <a:gd name="connsiteX0" fmla="*/ 0 w 7398581"/>
              <a:gd name="connsiteY0" fmla="*/ 297 h 4092006"/>
              <a:gd name="connsiteX1" fmla="*/ 9235 w 7398581"/>
              <a:gd name="connsiteY1" fmla="*/ 4092006 h 4092006"/>
              <a:gd name="connsiteX2" fmla="*/ 7398327 w 7398581"/>
              <a:gd name="connsiteY2" fmla="*/ 803861 h 4092006"/>
              <a:gd name="connsiteX3" fmla="*/ 7001163 w 7398581"/>
              <a:gd name="connsiteY3" fmla="*/ 83424 h 4092006"/>
              <a:gd name="connsiteX4" fmla="*/ 0 w 7398581"/>
              <a:gd name="connsiteY4" fmla="*/ 297 h 4092006"/>
              <a:gd name="connsiteX0" fmla="*/ 0 w 7398508"/>
              <a:gd name="connsiteY0" fmla="*/ 0 h 4091709"/>
              <a:gd name="connsiteX1" fmla="*/ 9235 w 7398508"/>
              <a:gd name="connsiteY1" fmla="*/ 4091709 h 4091709"/>
              <a:gd name="connsiteX2" fmla="*/ 7398327 w 7398508"/>
              <a:gd name="connsiteY2" fmla="*/ 803564 h 4091709"/>
              <a:gd name="connsiteX3" fmla="*/ 6954981 w 7398508"/>
              <a:gd name="connsiteY3" fmla="*/ 9237 h 4091709"/>
              <a:gd name="connsiteX4" fmla="*/ 0 w 7398508"/>
              <a:gd name="connsiteY4" fmla="*/ 0 h 4091709"/>
              <a:gd name="connsiteX0" fmla="*/ 0 w 7111786"/>
              <a:gd name="connsiteY0" fmla="*/ 0 h 4091709"/>
              <a:gd name="connsiteX1" fmla="*/ 9235 w 7111786"/>
              <a:gd name="connsiteY1" fmla="*/ 4091709 h 4091709"/>
              <a:gd name="connsiteX2" fmla="*/ 7028873 w 7111786"/>
              <a:gd name="connsiteY2" fmla="*/ 840510 h 4091709"/>
              <a:gd name="connsiteX3" fmla="*/ 6954981 w 7111786"/>
              <a:gd name="connsiteY3" fmla="*/ 9237 h 4091709"/>
              <a:gd name="connsiteX4" fmla="*/ 0 w 7111786"/>
              <a:gd name="connsiteY4" fmla="*/ 0 h 4091709"/>
              <a:gd name="connsiteX0" fmla="*/ 0 w 7389283"/>
              <a:gd name="connsiteY0" fmla="*/ 0 h 4091709"/>
              <a:gd name="connsiteX1" fmla="*/ 9235 w 7389283"/>
              <a:gd name="connsiteY1" fmla="*/ 4091709 h 4091709"/>
              <a:gd name="connsiteX2" fmla="*/ 7389091 w 7389283"/>
              <a:gd name="connsiteY2" fmla="*/ 785091 h 4091709"/>
              <a:gd name="connsiteX3" fmla="*/ 6954981 w 7389283"/>
              <a:gd name="connsiteY3" fmla="*/ 9237 h 4091709"/>
              <a:gd name="connsiteX4" fmla="*/ 0 w 7389283"/>
              <a:gd name="connsiteY4" fmla="*/ 0 h 4091709"/>
              <a:gd name="connsiteX0" fmla="*/ 0 w 7389172"/>
              <a:gd name="connsiteY0" fmla="*/ 0 h 4091709"/>
              <a:gd name="connsiteX1" fmla="*/ 9235 w 7389172"/>
              <a:gd name="connsiteY1" fmla="*/ 4091709 h 4091709"/>
              <a:gd name="connsiteX2" fmla="*/ 7389091 w 7389172"/>
              <a:gd name="connsiteY2" fmla="*/ 785091 h 4091709"/>
              <a:gd name="connsiteX3" fmla="*/ 6954981 w 7389172"/>
              <a:gd name="connsiteY3" fmla="*/ 9237 h 4091709"/>
              <a:gd name="connsiteX4" fmla="*/ 0 w 7389172"/>
              <a:gd name="connsiteY4" fmla="*/ 0 h 4091709"/>
              <a:gd name="connsiteX0" fmla="*/ 0 w 7389219"/>
              <a:gd name="connsiteY0" fmla="*/ 0 h 4091709"/>
              <a:gd name="connsiteX1" fmla="*/ 9235 w 7389219"/>
              <a:gd name="connsiteY1" fmla="*/ 4091709 h 4091709"/>
              <a:gd name="connsiteX2" fmla="*/ 7389091 w 7389219"/>
              <a:gd name="connsiteY2" fmla="*/ 785091 h 4091709"/>
              <a:gd name="connsiteX3" fmla="*/ 6954981 w 7389219"/>
              <a:gd name="connsiteY3" fmla="*/ 9237 h 4091709"/>
              <a:gd name="connsiteX4" fmla="*/ 0 w 7389219"/>
              <a:gd name="connsiteY4" fmla="*/ 0 h 4091709"/>
              <a:gd name="connsiteX0" fmla="*/ 0 w 7389219"/>
              <a:gd name="connsiteY0" fmla="*/ 0 h 4091709"/>
              <a:gd name="connsiteX1" fmla="*/ 9235 w 7389219"/>
              <a:gd name="connsiteY1" fmla="*/ 4091709 h 4091709"/>
              <a:gd name="connsiteX2" fmla="*/ 7389091 w 7389219"/>
              <a:gd name="connsiteY2" fmla="*/ 785091 h 4091709"/>
              <a:gd name="connsiteX3" fmla="*/ 6954981 w 7389219"/>
              <a:gd name="connsiteY3" fmla="*/ 9237 h 4091709"/>
              <a:gd name="connsiteX4" fmla="*/ 0 w 7389219"/>
              <a:gd name="connsiteY4" fmla="*/ 0 h 4091709"/>
              <a:gd name="connsiteX0" fmla="*/ 0 w 7389219"/>
              <a:gd name="connsiteY0" fmla="*/ 0 h 4091709"/>
              <a:gd name="connsiteX1" fmla="*/ 9235 w 7389219"/>
              <a:gd name="connsiteY1" fmla="*/ 4091709 h 4091709"/>
              <a:gd name="connsiteX2" fmla="*/ 7389091 w 7389219"/>
              <a:gd name="connsiteY2" fmla="*/ 785091 h 4091709"/>
              <a:gd name="connsiteX3" fmla="*/ 6954981 w 7389219"/>
              <a:gd name="connsiteY3" fmla="*/ 9237 h 4091709"/>
              <a:gd name="connsiteX4" fmla="*/ 0 w 7389219"/>
              <a:gd name="connsiteY4" fmla="*/ 0 h 4091709"/>
              <a:gd name="connsiteX0" fmla="*/ 0 w 7389219"/>
              <a:gd name="connsiteY0" fmla="*/ 0 h 4091709"/>
              <a:gd name="connsiteX1" fmla="*/ 9235 w 7389219"/>
              <a:gd name="connsiteY1" fmla="*/ 4091709 h 4091709"/>
              <a:gd name="connsiteX2" fmla="*/ 7389091 w 7389219"/>
              <a:gd name="connsiteY2" fmla="*/ 785091 h 4091709"/>
              <a:gd name="connsiteX3" fmla="*/ 6954981 w 7389219"/>
              <a:gd name="connsiteY3" fmla="*/ 9237 h 4091709"/>
              <a:gd name="connsiteX4" fmla="*/ 0 w 7389219"/>
              <a:gd name="connsiteY4" fmla="*/ 0 h 4091709"/>
              <a:gd name="connsiteX0" fmla="*/ 0 w 7389219"/>
              <a:gd name="connsiteY0" fmla="*/ 0 h 4091709"/>
              <a:gd name="connsiteX1" fmla="*/ 9235 w 7389219"/>
              <a:gd name="connsiteY1" fmla="*/ 4091709 h 4091709"/>
              <a:gd name="connsiteX2" fmla="*/ 7389091 w 7389219"/>
              <a:gd name="connsiteY2" fmla="*/ 785091 h 4091709"/>
              <a:gd name="connsiteX3" fmla="*/ 6954981 w 7389219"/>
              <a:gd name="connsiteY3" fmla="*/ 9237 h 4091709"/>
              <a:gd name="connsiteX4" fmla="*/ 0 w 7389219"/>
              <a:gd name="connsiteY4" fmla="*/ 0 h 4091709"/>
              <a:gd name="connsiteX0" fmla="*/ 0 w 7389219"/>
              <a:gd name="connsiteY0" fmla="*/ 0 h 4091709"/>
              <a:gd name="connsiteX1" fmla="*/ 9235 w 7389219"/>
              <a:gd name="connsiteY1" fmla="*/ 4091709 h 4091709"/>
              <a:gd name="connsiteX2" fmla="*/ 7389091 w 7389219"/>
              <a:gd name="connsiteY2" fmla="*/ 785091 h 4091709"/>
              <a:gd name="connsiteX3" fmla="*/ 6954981 w 7389219"/>
              <a:gd name="connsiteY3" fmla="*/ 9237 h 4091709"/>
              <a:gd name="connsiteX4" fmla="*/ 0 w 7389219"/>
              <a:gd name="connsiteY4" fmla="*/ 0 h 4091709"/>
              <a:gd name="connsiteX0" fmla="*/ 0 w 6954982"/>
              <a:gd name="connsiteY0" fmla="*/ 0 h 4091709"/>
              <a:gd name="connsiteX1" fmla="*/ 9235 w 6954982"/>
              <a:gd name="connsiteY1" fmla="*/ 4091709 h 4091709"/>
              <a:gd name="connsiteX2" fmla="*/ 6954981 w 6954982"/>
              <a:gd name="connsiteY2" fmla="*/ 9237 h 4091709"/>
              <a:gd name="connsiteX3" fmla="*/ 0 w 6954982"/>
              <a:gd name="connsiteY3" fmla="*/ 0 h 4091709"/>
              <a:gd name="connsiteX0" fmla="*/ 0 w 6954982"/>
              <a:gd name="connsiteY0" fmla="*/ 0 h 4164774"/>
              <a:gd name="connsiteX1" fmla="*/ 9235 w 6954982"/>
              <a:gd name="connsiteY1" fmla="*/ 4164774 h 4164774"/>
              <a:gd name="connsiteX2" fmla="*/ 6954981 w 6954982"/>
              <a:gd name="connsiteY2" fmla="*/ 82302 h 4164774"/>
              <a:gd name="connsiteX3" fmla="*/ 0 w 6954982"/>
              <a:gd name="connsiteY3" fmla="*/ 0 h 4164774"/>
              <a:gd name="connsiteX0" fmla="*/ 0 w 6972325"/>
              <a:gd name="connsiteY0" fmla="*/ 0 h 4164774"/>
              <a:gd name="connsiteX1" fmla="*/ 9235 w 6972325"/>
              <a:gd name="connsiteY1" fmla="*/ 4164774 h 4164774"/>
              <a:gd name="connsiteX2" fmla="*/ 6972325 w 6972325"/>
              <a:gd name="connsiteY2" fmla="*/ 9236 h 4164774"/>
              <a:gd name="connsiteX3" fmla="*/ 0 w 6972325"/>
              <a:gd name="connsiteY3" fmla="*/ 0 h 4164774"/>
              <a:gd name="connsiteX0" fmla="*/ 0 w 6972325"/>
              <a:gd name="connsiteY0" fmla="*/ 0 h 4177170"/>
              <a:gd name="connsiteX1" fmla="*/ 9235 w 6972325"/>
              <a:gd name="connsiteY1" fmla="*/ 4164774 h 4177170"/>
              <a:gd name="connsiteX2" fmla="*/ 6972325 w 6972325"/>
              <a:gd name="connsiteY2" fmla="*/ 9236 h 4177170"/>
              <a:gd name="connsiteX3" fmla="*/ 0 w 6972325"/>
              <a:gd name="connsiteY3" fmla="*/ 0 h 4177170"/>
            </a:gdLst>
            <a:ahLst/>
            <a:cxnLst>
              <a:cxn ang="0">
                <a:pos x="connsiteX0" y="connsiteY0"/>
              </a:cxn>
              <a:cxn ang="0">
                <a:pos x="connsiteX1" y="connsiteY1"/>
              </a:cxn>
              <a:cxn ang="0">
                <a:pos x="connsiteX2" y="connsiteY2"/>
              </a:cxn>
              <a:cxn ang="0">
                <a:pos x="connsiteX3" y="connsiteY3"/>
              </a:cxn>
            </a:cxnLst>
            <a:rect l="l" t="t" r="r" b="b"/>
            <a:pathLst>
              <a:path w="6972325" h="4177170">
                <a:moveTo>
                  <a:pt x="0" y="0"/>
                </a:moveTo>
                <a:cubicBezTo>
                  <a:pt x="4618" y="631151"/>
                  <a:pt x="-1" y="3087198"/>
                  <a:pt x="9235" y="4164774"/>
                </a:cubicBezTo>
                <a:cubicBezTo>
                  <a:pt x="1168398" y="4166313"/>
                  <a:pt x="4077398" y="4612410"/>
                  <a:pt x="6972325" y="9236"/>
                </a:cubicBezTo>
                <a:lnTo>
                  <a:pt x="0" y="0"/>
                </a:lnTo>
                <a:close/>
              </a:path>
            </a:pathLst>
          </a:custGeom>
          <a:solidFill>
            <a:srgbClr val="6CB64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13" name="Forme libre 12"/>
          <p:cNvSpPr/>
          <p:nvPr userDrawn="1"/>
        </p:nvSpPr>
        <p:spPr>
          <a:xfrm>
            <a:off x="4618182" y="-101600"/>
            <a:ext cx="2524090" cy="1026248"/>
          </a:xfrm>
          <a:custGeom>
            <a:avLst/>
            <a:gdLst>
              <a:gd name="connsiteX0" fmla="*/ 0 w 1200727"/>
              <a:gd name="connsiteY0" fmla="*/ 479046 h 5457446"/>
              <a:gd name="connsiteX1" fmla="*/ 1191491 w 1200727"/>
              <a:gd name="connsiteY1" fmla="*/ 479046 h 5457446"/>
              <a:gd name="connsiteX2" fmla="*/ 1200727 w 1200727"/>
              <a:gd name="connsiteY2" fmla="*/ 5457446 h 5457446"/>
              <a:gd name="connsiteX3" fmla="*/ 0 w 1200727"/>
              <a:gd name="connsiteY3" fmla="*/ 479046 h 5457446"/>
              <a:gd name="connsiteX0" fmla="*/ 0 w 1200727"/>
              <a:gd name="connsiteY0" fmla="*/ 186108 h 5164508"/>
              <a:gd name="connsiteX1" fmla="*/ 1191491 w 1200727"/>
              <a:gd name="connsiteY1" fmla="*/ 186108 h 5164508"/>
              <a:gd name="connsiteX2" fmla="*/ 1200727 w 1200727"/>
              <a:gd name="connsiteY2" fmla="*/ 5164508 h 5164508"/>
              <a:gd name="connsiteX3" fmla="*/ 0 w 1200727"/>
              <a:gd name="connsiteY3" fmla="*/ 186108 h 5164508"/>
              <a:gd name="connsiteX0" fmla="*/ 0 w 1200727"/>
              <a:gd name="connsiteY0" fmla="*/ 0 h 4978400"/>
              <a:gd name="connsiteX1" fmla="*/ 1191491 w 1200727"/>
              <a:gd name="connsiteY1" fmla="*/ 0 h 4978400"/>
              <a:gd name="connsiteX2" fmla="*/ 1200727 w 1200727"/>
              <a:gd name="connsiteY2" fmla="*/ 4978400 h 4978400"/>
              <a:gd name="connsiteX3" fmla="*/ 0 w 1200727"/>
              <a:gd name="connsiteY3" fmla="*/ 0 h 4978400"/>
              <a:gd name="connsiteX0" fmla="*/ 0 w 1200727"/>
              <a:gd name="connsiteY0" fmla="*/ 0 h 4978400"/>
              <a:gd name="connsiteX1" fmla="*/ 1191491 w 1200727"/>
              <a:gd name="connsiteY1" fmla="*/ 0 h 4978400"/>
              <a:gd name="connsiteX2" fmla="*/ 1200727 w 1200727"/>
              <a:gd name="connsiteY2" fmla="*/ 4978400 h 4978400"/>
              <a:gd name="connsiteX3" fmla="*/ 0 w 1200727"/>
              <a:gd name="connsiteY3" fmla="*/ 0 h 4978400"/>
              <a:gd name="connsiteX0" fmla="*/ 0 w 1200727"/>
              <a:gd name="connsiteY0" fmla="*/ 0 h 4978400"/>
              <a:gd name="connsiteX1" fmla="*/ 1191491 w 1200727"/>
              <a:gd name="connsiteY1" fmla="*/ 0 h 4978400"/>
              <a:gd name="connsiteX2" fmla="*/ 1200727 w 1200727"/>
              <a:gd name="connsiteY2" fmla="*/ 4978400 h 4978400"/>
              <a:gd name="connsiteX3" fmla="*/ 0 w 1200727"/>
              <a:gd name="connsiteY3" fmla="*/ 0 h 4978400"/>
              <a:gd name="connsiteX0" fmla="*/ 0 w 1200727"/>
              <a:gd name="connsiteY0" fmla="*/ 0 h 4978400"/>
              <a:gd name="connsiteX1" fmla="*/ 1191491 w 1200727"/>
              <a:gd name="connsiteY1" fmla="*/ 0 h 4978400"/>
              <a:gd name="connsiteX2" fmla="*/ 1200727 w 1200727"/>
              <a:gd name="connsiteY2" fmla="*/ 4978400 h 4978400"/>
              <a:gd name="connsiteX3" fmla="*/ 0 w 1200727"/>
              <a:gd name="connsiteY3" fmla="*/ 0 h 4978400"/>
              <a:gd name="connsiteX0" fmla="*/ 0 w 1200727"/>
              <a:gd name="connsiteY0" fmla="*/ 0 h 4978400"/>
              <a:gd name="connsiteX1" fmla="*/ 1191491 w 1200727"/>
              <a:gd name="connsiteY1" fmla="*/ 0 h 4978400"/>
              <a:gd name="connsiteX2" fmla="*/ 1200727 w 1200727"/>
              <a:gd name="connsiteY2" fmla="*/ 4978400 h 4978400"/>
              <a:gd name="connsiteX3" fmla="*/ 0 w 1200727"/>
              <a:gd name="connsiteY3" fmla="*/ 0 h 4978400"/>
              <a:gd name="connsiteX0" fmla="*/ 0 w 1200727"/>
              <a:gd name="connsiteY0" fmla="*/ 0 h 4978400"/>
              <a:gd name="connsiteX1" fmla="*/ 1191491 w 1200727"/>
              <a:gd name="connsiteY1" fmla="*/ 0 h 4978400"/>
              <a:gd name="connsiteX2" fmla="*/ 1200727 w 1200727"/>
              <a:gd name="connsiteY2" fmla="*/ 4978400 h 4978400"/>
              <a:gd name="connsiteX3" fmla="*/ 0 w 1200727"/>
              <a:gd name="connsiteY3" fmla="*/ 0 h 4978400"/>
              <a:gd name="connsiteX0" fmla="*/ 0 w 1200727"/>
              <a:gd name="connsiteY0" fmla="*/ 0 h 4978400"/>
              <a:gd name="connsiteX1" fmla="*/ 1191491 w 1200727"/>
              <a:gd name="connsiteY1" fmla="*/ 0 h 4978400"/>
              <a:gd name="connsiteX2" fmla="*/ 1200727 w 1200727"/>
              <a:gd name="connsiteY2" fmla="*/ 4978400 h 4978400"/>
              <a:gd name="connsiteX3" fmla="*/ 0 w 1200727"/>
              <a:gd name="connsiteY3" fmla="*/ 0 h 4978400"/>
              <a:gd name="connsiteX0" fmla="*/ 0 w 2300694"/>
              <a:gd name="connsiteY0" fmla="*/ 0 h 4729481"/>
              <a:gd name="connsiteX1" fmla="*/ 1191491 w 2300694"/>
              <a:gd name="connsiteY1" fmla="*/ 0 h 4729481"/>
              <a:gd name="connsiteX2" fmla="*/ 2300694 w 2300694"/>
              <a:gd name="connsiteY2" fmla="*/ 4729481 h 4729481"/>
              <a:gd name="connsiteX3" fmla="*/ 0 w 2300694"/>
              <a:gd name="connsiteY3" fmla="*/ 0 h 4729481"/>
              <a:gd name="connsiteX0" fmla="*/ 0 w 2306762"/>
              <a:gd name="connsiteY0" fmla="*/ 0 h 4399707"/>
              <a:gd name="connsiteX1" fmla="*/ 1191491 w 2306762"/>
              <a:gd name="connsiteY1" fmla="*/ 0 h 4399707"/>
              <a:gd name="connsiteX2" fmla="*/ 2306762 w 2306762"/>
              <a:gd name="connsiteY2" fmla="*/ 4399707 h 4399707"/>
              <a:gd name="connsiteX3" fmla="*/ 0 w 2306762"/>
              <a:gd name="connsiteY3" fmla="*/ 0 h 4399707"/>
              <a:gd name="connsiteX0" fmla="*/ 0 w 2294627"/>
              <a:gd name="connsiteY0" fmla="*/ 0 h 4609562"/>
              <a:gd name="connsiteX1" fmla="*/ 1191491 w 2294627"/>
              <a:gd name="connsiteY1" fmla="*/ 0 h 4609562"/>
              <a:gd name="connsiteX2" fmla="*/ 2294627 w 2294627"/>
              <a:gd name="connsiteY2" fmla="*/ 4609562 h 4609562"/>
              <a:gd name="connsiteX3" fmla="*/ 0 w 2294627"/>
              <a:gd name="connsiteY3" fmla="*/ 0 h 4609562"/>
              <a:gd name="connsiteX0" fmla="*/ 0 w 2294627"/>
              <a:gd name="connsiteY0" fmla="*/ 0 h 4609562"/>
              <a:gd name="connsiteX1" fmla="*/ 1191491 w 2294627"/>
              <a:gd name="connsiteY1" fmla="*/ 0 h 4609562"/>
              <a:gd name="connsiteX2" fmla="*/ 2294627 w 2294627"/>
              <a:gd name="connsiteY2" fmla="*/ 4609562 h 4609562"/>
              <a:gd name="connsiteX3" fmla="*/ 0 w 2294627"/>
              <a:gd name="connsiteY3" fmla="*/ 0 h 4609562"/>
              <a:gd name="connsiteX0" fmla="*/ 0 w 2294627"/>
              <a:gd name="connsiteY0" fmla="*/ 0 h 4609562"/>
              <a:gd name="connsiteX1" fmla="*/ 1191491 w 2294627"/>
              <a:gd name="connsiteY1" fmla="*/ 0 h 4609562"/>
              <a:gd name="connsiteX2" fmla="*/ 2294627 w 2294627"/>
              <a:gd name="connsiteY2" fmla="*/ 4609562 h 4609562"/>
              <a:gd name="connsiteX3" fmla="*/ 0 w 2294627"/>
              <a:gd name="connsiteY3" fmla="*/ 0 h 4609562"/>
              <a:gd name="connsiteX0" fmla="*/ 0 w 2294627"/>
              <a:gd name="connsiteY0" fmla="*/ 0 h 4609562"/>
              <a:gd name="connsiteX1" fmla="*/ 1191491 w 2294627"/>
              <a:gd name="connsiteY1" fmla="*/ 0 h 4609562"/>
              <a:gd name="connsiteX2" fmla="*/ 2294627 w 2294627"/>
              <a:gd name="connsiteY2" fmla="*/ 4609562 h 4609562"/>
              <a:gd name="connsiteX3" fmla="*/ 0 w 2294627"/>
              <a:gd name="connsiteY3" fmla="*/ 0 h 4609562"/>
              <a:gd name="connsiteX0" fmla="*/ 0 w 2294627"/>
              <a:gd name="connsiteY0" fmla="*/ 0 h 4609562"/>
              <a:gd name="connsiteX1" fmla="*/ 1191491 w 2294627"/>
              <a:gd name="connsiteY1" fmla="*/ 0 h 4609562"/>
              <a:gd name="connsiteX2" fmla="*/ 2294627 w 2294627"/>
              <a:gd name="connsiteY2" fmla="*/ 4609562 h 4609562"/>
              <a:gd name="connsiteX3" fmla="*/ 0 w 2294627"/>
              <a:gd name="connsiteY3" fmla="*/ 0 h 4609562"/>
              <a:gd name="connsiteX0" fmla="*/ 0 w 2294627"/>
              <a:gd name="connsiteY0" fmla="*/ 0 h 4609562"/>
              <a:gd name="connsiteX1" fmla="*/ 1191491 w 2294627"/>
              <a:gd name="connsiteY1" fmla="*/ 0 h 4609562"/>
              <a:gd name="connsiteX2" fmla="*/ 2294627 w 2294627"/>
              <a:gd name="connsiteY2" fmla="*/ 4609562 h 4609562"/>
              <a:gd name="connsiteX3" fmla="*/ 0 w 2294627"/>
              <a:gd name="connsiteY3" fmla="*/ 0 h 4609562"/>
            </a:gdLst>
            <a:ahLst/>
            <a:cxnLst>
              <a:cxn ang="0">
                <a:pos x="connsiteX0" y="connsiteY0"/>
              </a:cxn>
              <a:cxn ang="0">
                <a:pos x="connsiteX1" y="connsiteY1"/>
              </a:cxn>
              <a:cxn ang="0">
                <a:pos x="connsiteX2" y="connsiteY2"/>
              </a:cxn>
              <a:cxn ang="0">
                <a:pos x="connsiteX3" y="connsiteY3"/>
              </a:cxn>
            </a:cxnLst>
            <a:rect l="l" t="t" r="r" b="b"/>
            <a:pathLst>
              <a:path w="2294627" h="4609562">
                <a:moveTo>
                  <a:pt x="0" y="0"/>
                </a:moveTo>
                <a:lnTo>
                  <a:pt x="1191491" y="0"/>
                </a:lnTo>
                <a:cubicBezTo>
                  <a:pt x="1191491" y="0"/>
                  <a:pt x="1460275" y="2530379"/>
                  <a:pt x="2294627" y="4609562"/>
                </a:cubicBezTo>
                <a:cubicBezTo>
                  <a:pt x="1002503" y="3249886"/>
                  <a:pt x="582946" y="1613599"/>
                  <a:pt x="0" y="0"/>
                </a:cubicBezTo>
                <a:close/>
              </a:path>
            </a:pathLst>
          </a:custGeom>
          <a:solidFill>
            <a:srgbClr val="C6D6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cxnSp>
        <p:nvCxnSpPr>
          <p:cNvPr id="4" name="Connecteur droit 3"/>
          <p:cNvCxnSpPr/>
          <p:nvPr userDrawn="1"/>
        </p:nvCxnSpPr>
        <p:spPr>
          <a:xfrm>
            <a:off x="642782" y="844787"/>
            <a:ext cx="470332" cy="0"/>
          </a:xfrm>
          <a:prstGeom prst="line">
            <a:avLst/>
          </a:prstGeom>
          <a:ln w="57150" cmpd="sng">
            <a:solidFill>
              <a:srgbClr val="C6D63F"/>
            </a:solidFill>
          </a:ln>
          <a:effectLst/>
        </p:spPr>
        <p:style>
          <a:lnRef idx="2">
            <a:schemeClr val="accent1"/>
          </a:lnRef>
          <a:fillRef idx="0">
            <a:schemeClr val="accent1"/>
          </a:fillRef>
          <a:effectRef idx="1">
            <a:schemeClr val="accent1"/>
          </a:effectRef>
          <a:fontRef idx="minor">
            <a:schemeClr val="tx1"/>
          </a:fontRef>
        </p:style>
      </p:cxnSp>
      <p:sp>
        <p:nvSpPr>
          <p:cNvPr id="6" name="Espace réservé du texte 5"/>
          <p:cNvSpPr>
            <a:spLocks noGrp="1"/>
          </p:cNvSpPr>
          <p:nvPr>
            <p:ph type="body" sz="quarter" idx="10"/>
          </p:nvPr>
        </p:nvSpPr>
        <p:spPr>
          <a:xfrm>
            <a:off x="642937" y="354013"/>
            <a:ext cx="7889876" cy="481012"/>
          </a:xfrm>
          <a:prstGeom prst="rect">
            <a:avLst/>
          </a:prstGeom>
        </p:spPr>
        <p:txBody>
          <a:bodyPr lIns="0"/>
          <a:lstStyle>
            <a:lvl1pPr marL="0" indent="0">
              <a:buNone/>
              <a:defRPr sz="2000" b="1">
                <a:latin typeface="Arial" panose="020B0604020202020204" pitchFamily="34" charset="0"/>
                <a:cs typeface="Arial" panose="020B0604020202020204" pitchFamily="34" charset="0"/>
              </a:defRPr>
            </a:lvl1pPr>
            <a:lvl2pPr>
              <a:defRPr sz="2000" b="1">
                <a:latin typeface="Arial" panose="020B0604020202020204" pitchFamily="34" charset="0"/>
                <a:cs typeface="Arial" panose="020B0604020202020204" pitchFamily="34" charset="0"/>
              </a:defRPr>
            </a:lvl2pPr>
            <a:lvl3pPr>
              <a:defRPr sz="2000" b="1">
                <a:latin typeface="Arial" panose="020B0604020202020204" pitchFamily="34" charset="0"/>
                <a:cs typeface="Arial" panose="020B0604020202020204" pitchFamily="34" charset="0"/>
              </a:defRPr>
            </a:lvl3pPr>
            <a:lvl4pPr>
              <a:defRPr sz="2000" b="1">
                <a:latin typeface="Arial" panose="020B0604020202020204" pitchFamily="34" charset="0"/>
                <a:cs typeface="Arial" panose="020B0604020202020204" pitchFamily="34" charset="0"/>
              </a:defRPr>
            </a:lvl4pPr>
            <a:lvl5pPr>
              <a:defRPr sz="2000" b="1">
                <a:latin typeface="Arial" panose="020B0604020202020204" pitchFamily="34" charset="0"/>
                <a:cs typeface="Arial" panose="020B0604020202020204" pitchFamily="34" charset="0"/>
              </a:defRPr>
            </a:lvl5pPr>
          </a:lstStyle>
          <a:p>
            <a:pPr lvl="0"/>
            <a:r>
              <a:rPr lang="fr-FR" dirty="0"/>
              <a:t>Modifier les styles du texte du masque</a:t>
            </a:r>
          </a:p>
        </p:txBody>
      </p:sp>
      <p:sp>
        <p:nvSpPr>
          <p:cNvPr id="9" name="Espace réservé du texte 8"/>
          <p:cNvSpPr>
            <a:spLocks noGrp="1"/>
          </p:cNvSpPr>
          <p:nvPr>
            <p:ph type="body" sz="quarter" idx="11" hasCustomPrompt="1"/>
          </p:nvPr>
        </p:nvSpPr>
        <p:spPr>
          <a:xfrm>
            <a:off x="642937" y="1529906"/>
            <a:ext cx="7889876" cy="441683"/>
          </a:xfrm>
          <a:prstGeom prst="rect">
            <a:avLst/>
          </a:prstGeom>
        </p:spPr>
        <p:txBody>
          <a:bodyPr lIns="0"/>
          <a:lstStyle>
            <a:lvl1pPr marL="0" indent="0">
              <a:buFont typeface="Arial" panose="020B0604020202020204" pitchFamily="34" charset="0"/>
              <a:buNone/>
              <a:defRPr sz="1800" b="1">
                <a:latin typeface="Arial" panose="020B0604020202020204" pitchFamily="34" charset="0"/>
                <a:cs typeface="Arial" panose="020B0604020202020204" pitchFamily="34" charset="0"/>
              </a:defRPr>
            </a:lvl1pPr>
            <a:lvl2pPr marL="176213" indent="-176213">
              <a:buClr>
                <a:srgbClr val="5AAB45"/>
              </a:buClr>
              <a:buFont typeface="Arial" panose="020B0604020202020204" pitchFamily="34" charset="0"/>
              <a:buChar char="•"/>
              <a:defRPr sz="1600">
                <a:latin typeface="Arial" panose="020B0604020202020204" pitchFamily="34" charset="0"/>
                <a:cs typeface="Arial" panose="020B0604020202020204" pitchFamily="34" charset="0"/>
              </a:defRPr>
            </a:lvl2pPr>
          </a:lstStyle>
          <a:p>
            <a:pPr lvl="0"/>
            <a:r>
              <a:rPr lang="fr-FR" dirty="0"/>
              <a:t>Exemple de liste à puces :</a:t>
            </a:r>
          </a:p>
        </p:txBody>
      </p:sp>
      <p:sp>
        <p:nvSpPr>
          <p:cNvPr id="7" name="Espace réservé du texte 2"/>
          <p:cNvSpPr>
            <a:spLocks noGrp="1"/>
          </p:cNvSpPr>
          <p:nvPr>
            <p:ph idx="1" hasCustomPrompt="1"/>
          </p:nvPr>
        </p:nvSpPr>
        <p:spPr>
          <a:xfrm>
            <a:off x="646544" y="1971074"/>
            <a:ext cx="7897091" cy="2297690"/>
          </a:xfrm>
          <a:prstGeom prst="rect">
            <a:avLst/>
          </a:prstGeom>
        </p:spPr>
        <p:txBody>
          <a:bodyPr vert="horz" lIns="0" tIns="45720" rIns="0" bIns="45720" rtlCol="0">
            <a:normAutofit/>
          </a:bodyPr>
          <a:lstStyle>
            <a:lvl1pPr marL="285750" indent="-285750">
              <a:buClr>
                <a:srgbClr val="6CB643"/>
              </a:buClr>
              <a:buFont typeface="Arial" charset="0"/>
              <a:buChar char="•"/>
              <a:defRPr sz="1400">
                <a:latin typeface="Arial" charset="0"/>
                <a:ea typeface="Arial" charset="0"/>
                <a:cs typeface="Arial" charset="0"/>
              </a:defRPr>
            </a:lvl1pPr>
            <a:lvl2pPr marL="742950" indent="-285750">
              <a:buClr>
                <a:srgbClr val="6CB643"/>
              </a:buClr>
              <a:buFont typeface=".AppleSystemUIFont" charset="0"/>
              <a:buChar char="–"/>
              <a:defRPr sz="1400">
                <a:latin typeface="Arial" charset="0"/>
                <a:ea typeface="Arial" charset="0"/>
                <a:cs typeface="Arial" charset="0"/>
              </a:defRPr>
            </a:lvl2pPr>
            <a:lvl3pPr marL="1200150" indent="-285750">
              <a:buClr>
                <a:srgbClr val="6CB643"/>
              </a:buClr>
              <a:buFont typeface="Courier New" charset="0"/>
              <a:buChar char="o"/>
              <a:defRPr sz="1400">
                <a:latin typeface="Arial" charset="0"/>
                <a:ea typeface="Arial" charset="0"/>
                <a:cs typeface="Arial" charset="0"/>
              </a:defRPr>
            </a:lvl3pPr>
            <a:lvl4pPr>
              <a:defRPr sz="1600">
                <a:latin typeface="Arial" charset="0"/>
                <a:ea typeface="Arial" charset="0"/>
                <a:cs typeface="Arial" charset="0"/>
              </a:defRPr>
            </a:lvl4pPr>
            <a:lvl5pPr>
              <a:defRPr sz="1600">
                <a:latin typeface="Arial" charset="0"/>
                <a:ea typeface="Arial" charset="0"/>
                <a:cs typeface="Arial" charset="0"/>
              </a:defRPr>
            </a:lvl5pPr>
          </a:lstStyle>
          <a:p>
            <a:pPr lvl="0"/>
            <a:r>
              <a:rPr lang="fr-FR" dirty="0"/>
              <a:t>Cliquez pour modifier les styles du texte du masque</a:t>
            </a:r>
          </a:p>
          <a:p>
            <a:pPr lvl="1"/>
            <a:r>
              <a:rPr lang="fr-FR" dirty="0"/>
              <a:t>Deuxième niveau</a:t>
            </a:r>
          </a:p>
          <a:p>
            <a:pPr lvl="2"/>
            <a:r>
              <a:rPr lang="fr-FR" dirty="0"/>
              <a:t>Troisième niveau</a:t>
            </a:r>
          </a:p>
        </p:txBody>
      </p:sp>
      <p:sp>
        <p:nvSpPr>
          <p:cNvPr id="2" name="Espace réservé de la date 1"/>
          <p:cNvSpPr>
            <a:spLocks noGrp="1"/>
          </p:cNvSpPr>
          <p:nvPr>
            <p:ph type="dt" sz="half" idx="12"/>
          </p:nvPr>
        </p:nvSpPr>
        <p:spPr/>
        <p:txBody>
          <a:bodyPr/>
          <a:lstStyle/>
          <a:p>
            <a:endParaRPr lang="fr-FR"/>
          </a:p>
        </p:txBody>
      </p:sp>
      <p:sp>
        <p:nvSpPr>
          <p:cNvPr id="3" name="Espace réservé du pied de page 2"/>
          <p:cNvSpPr>
            <a:spLocks noGrp="1"/>
          </p:cNvSpPr>
          <p:nvPr>
            <p:ph type="ftr" sz="quarter" idx="13"/>
          </p:nvPr>
        </p:nvSpPr>
        <p:spPr/>
        <p:txBody>
          <a:bodyPr/>
          <a:lstStyle/>
          <a:p>
            <a:endParaRPr lang="fr-FR"/>
          </a:p>
        </p:txBody>
      </p:sp>
      <p:sp>
        <p:nvSpPr>
          <p:cNvPr id="5" name="Espace réservé du numéro de diapositive 4"/>
          <p:cNvSpPr>
            <a:spLocks noGrp="1"/>
          </p:cNvSpPr>
          <p:nvPr>
            <p:ph type="sldNum" sz="quarter" idx="14"/>
          </p:nvPr>
        </p:nvSpPr>
        <p:spPr/>
        <p:txBody>
          <a:bodyPr/>
          <a:lstStyle/>
          <a:p>
            <a:fld id="{9242190C-1718-4DF4-AE65-993259183895}" type="slidenum">
              <a:rPr lang="fr-FR" smtClean="0"/>
              <a:t>‹N°›</a:t>
            </a:fld>
            <a:endParaRPr lang="fr-FR"/>
          </a:p>
        </p:txBody>
      </p:sp>
    </p:spTree>
    <p:extLst>
      <p:ext uri="{BB962C8B-B14F-4D97-AF65-F5344CB8AC3E}">
        <p14:creationId xmlns:p14="http://schemas.microsoft.com/office/powerpoint/2010/main" val="962949919"/>
      </p:ext>
    </p:extLst>
  </p:cSld>
  <p:clrMapOvr>
    <a:masterClrMapping/>
  </p:clrMapOvr>
  <p:extLst mod="1">
    <p:ext uri="{DCECCB84-F9BA-43D5-87BE-67443E8EF086}">
      <p15:sldGuideLst xmlns:p15="http://schemas.microsoft.com/office/powerpoint/2012/main">
        <p15:guide id="1" orient="horz" pos="2160" userDrawn="1">
          <p15:clr>
            <a:srgbClr val="FBAE40"/>
          </p15:clr>
        </p15:guide>
        <p15:guide id="2" pos="5375" userDrawn="1">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Dernière page">
    <p:spTree>
      <p:nvGrpSpPr>
        <p:cNvPr id="1" name=""/>
        <p:cNvGrpSpPr/>
        <p:nvPr/>
      </p:nvGrpSpPr>
      <p:grpSpPr>
        <a:xfrm>
          <a:off x="0" y="0"/>
          <a:ext cx="0" cy="0"/>
          <a:chOff x="0" y="0"/>
          <a:chExt cx="0" cy="0"/>
        </a:xfrm>
      </p:grpSpPr>
      <p:sp>
        <p:nvSpPr>
          <p:cNvPr id="12" name="Forme libre 11"/>
          <p:cNvSpPr/>
          <p:nvPr userDrawn="1"/>
        </p:nvSpPr>
        <p:spPr>
          <a:xfrm>
            <a:off x="-64655" y="-27708"/>
            <a:ext cx="7389219" cy="4091709"/>
          </a:xfrm>
          <a:custGeom>
            <a:avLst/>
            <a:gdLst>
              <a:gd name="connsiteX0" fmla="*/ 489584 w 7808954"/>
              <a:gd name="connsiteY0" fmla="*/ 357692 h 3590419"/>
              <a:gd name="connsiteX1" fmla="*/ 517293 w 7808954"/>
              <a:gd name="connsiteY1" fmla="*/ 3590419 h 3590419"/>
              <a:gd name="connsiteX2" fmla="*/ 7592348 w 7808954"/>
              <a:gd name="connsiteY2" fmla="*/ 856456 h 3590419"/>
              <a:gd name="connsiteX3" fmla="*/ 7195184 w 7808954"/>
              <a:gd name="connsiteY3" fmla="*/ 136019 h 3590419"/>
              <a:gd name="connsiteX4" fmla="*/ 489584 w 7808954"/>
              <a:gd name="connsiteY4" fmla="*/ 357692 h 3590419"/>
              <a:gd name="connsiteX0" fmla="*/ 12 w 7319382"/>
              <a:gd name="connsiteY0" fmla="*/ 643083 h 3875810"/>
              <a:gd name="connsiteX1" fmla="*/ 27721 w 7319382"/>
              <a:gd name="connsiteY1" fmla="*/ 3875810 h 3875810"/>
              <a:gd name="connsiteX2" fmla="*/ 7102776 w 7319382"/>
              <a:gd name="connsiteY2" fmla="*/ 1141847 h 3875810"/>
              <a:gd name="connsiteX3" fmla="*/ 6705612 w 7319382"/>
              <a:gd name="connsiteY3" fmla="*/ 421410 h 3875810"/>
              <a:gd name="connsiteX4" fmla="*/ 12 w 7319382"/>
              <a:gd name="connsiteY4" fmla="*/ 643083 h 3875810"/>
              <a:gd name="connsiteX0" fmla="*/ 0 w 7319370"/>
              <a:gd name="connsiteY0" fmla="*/ 235842 h 3468569"/>
              <a:gd name="connsiteX1" fmla="*/ 27709 w 7319370"/>
              <a:gd name="connsiteY1" fmla="*/ 3468569 h 3468569"/>
              <a:gd name="connsiteX2" fmla="*/ 7102764 w 7319370"/>
              <a:gd name="connsiteY2" fmla="*/ 734606 h 3468569"/>
              <a:gd name="connsiteX3" fmla="*/ 6705600 w 7319370"/>
              <a:gd name="connsiteY3" fmla="*/ 14169 h 3468569"/>
              <a:gd name="connsiteX4" fmla="*/ 0 w 7319370"/>
              <a:gd name="connsiteY4" fmla="*/ 235842 h 3468569"/>
              <a:gd name="connsiteX0" fmla="*/ 0 w 7319370"/>
              <a:gd name="connsiteY0" fmla="*/ 221673 h 3454400"/>
              <a:gd name="connsiteX1" fmla="*/ 27709 w 7319370"/>
              <a:gd name="connsiteY1" fmla="*/ 3454400 h 3454400"/>
              <a:gd name="connsiteX2" fmla="*/ 7102764 w 7319370"/>
              <a:gd name="connsiteY2" fmla="*/ 720437 h 3454400"/>
              <a:gd name="connsiteX3" fmla="*/ 6705600 w 7319370"/>
              <a:gd name="connsiteY3" fmla="*/ 0 h 3454400"/>
              <a:gd name="connsiteX4" fmla="*/ 0 w 7319370"/>
              <a:gd name="connsiteY4" fmla="*/ 221673 h 3454400"/>
              <a:gd name="connsiteX0" fmla="*/ 0 w 7102764"/>
              <a:gd name="connsiteY0" fmla="*/ 221673 h 3454400"/>
              <a:gd name="connsiteX1" fmla="*/ 27709 w 7102764"/>
              <a:gd name="connsiteY1" fmla="*/ 3454400 h 3454400"/>
              <a:gd name="connsiteX2" fmla="*/ 7102764 w 7102764"/>
              <a:gd name="connsiteY2" fmla="*/ 720437 h 3454400"/>
              <a:gd name="connsiteX3" fmla="*/ 6705600 w 7102764"/>
              <a:gd name="connsiteY3" fmla="*/ 0 h 3454400"/>
              <a:gd name="connsiteX4" fmla="*/ 0 w 7102764"/>
              <a:gd name="connsiteY4" fmla="*/ 221673 h 3454400"/>
              <a:gd name="connsiteX0" fmla="*/ 0 w 7103018"/>
              <a:gd name="connsiteY0" fmla="*/ 221673 h 3454400"/>
              <a:gd name="connsiteX1" fmla="*/ 27709 w 7103018"/>
              <a:gd name="connsiteY1" fmla="*/ 3454400 h 3454400"/>
              <a:gd name="connsiteX2" fmla="*/ 7102764 w 7103018"/>
              <a:gd name="connsiteY2" fmla="*/ 720437 h 3454400"/>
              <a:gd name="connsiteX3" fmla="*/ 6705600 w 7103018"/>
              <a:gd name="connsiteY3" fmla="*/ 0 h 3454400"/>
              <a:gd name="connsiteX4" fmla="*/ 0 w 7103018"/>
              <a:gd name="connsiteY4" fmla="*/ 221673 h 3454400"/>
              <a:gd name="connsiteX0" fmla="*/ 0 w 7398581"/>
              <a:gd name="connsiteY0" fmla="*/ 297 h 3537824"/>
              <a:gd name="connsiteX1" fmla="*/ 323272 w 7398581"/>
              <a:gd name="connsiteY1" fmla="*/ 3537824 h 3537824"/>
              <a:gd name="connsiteX2" fmla="*/ 7398327 w 7398581"/>
              <a:gd name="connsiteY2" fmla="*/ 803861 h 3537824"/>
              <a:gd name="connsiteX3" fmla="*/ 7001163 w 7398581"/>
              <a:gd name="connsiteY3" fmla="*/ 83424 h 3537824"/>
              <a:gd name="connsiteX4" fmla="*/ 0 w 7398581"/>
              <a:gd name="connsiteY4" fmla="*/ 297 h 3537824"/>
              <a:gd name="connsiteX0" fmla="*/ 0 w 7398581"/>
              <a:gd name="connsiteY0" fmla="*/ 297 h 4092006"/>
              <a:gd name="connsiteX1" fmla="*/ 9235 w 7398581"/>
              <a:gd name="connsiteY1" fmla="*/ 4092006 h 4092006"/>
              <a:gd name="connsiteX2" fmla="*/ 7398327 w 7398581"/>
              <a:gd name="connsiteY2" fmla="*/ 803861 h 4092006"/>
              <a:gd name="connsiteX3" fmla="*/ 7001163 w 7398581"/>
              <a:gd name="connsiteY3" fmla="*/ 83424 h 4092006"/>
              <a:gd name="connsiteX4" fmla="*/ 0 w 7398581"/>
              <a:gd name="connsiteY4" fmla="*/ 297 h 4092006"/>
              <a:gd name="connsiteX0" fmla="*/ 0 w 7398508"/>
              <a:gd name="connsiteY0" fmla="*/ 0 h 4091709"/>
              <a:gd name="connsiteX1" fmla="*/ 9235 w 7398508"/>
              <a:gd name="connsiteY1" fmla="*/ 4091709 h 4091709"/>
              <a:gd name="connsiteX2" fmla="*/ 7398327 w 7398508"/>
              <a:gd name="connsiteY2" fmla="*/ 803564 h 4091709"/>
              <a:gd name="connsiteX3" fmla="*/ 6954981 w 7398508"/>
              <a:gd name="connsiteY3" fmla="*/ 9237 h 4091709"/>
              <a:gd name="connsiteX4" fmla="*/ 0 w 7398508"/>
              <a:gd name="connsiteY4" fmla="*/ 0 h 4091709"/>
              <a:gd name="connsiteX0" fmla="*/ 0 w 7111786"/>
              <a:gd name="connsiteY0" fmla="*/ 0 h 4091709"/>
              <a:gd name="connsiteX1" fmla="*/ 9235 w 7111786"/>
              <a:gd name="connsiteY1" fmla="*/ 4091709 h 4091709"/>
              <a:gd name="connsiteX2" fmla="*/ 7028873 w 7111786"/>
              <a:gd name="connsiteY2" fmla="*/ 840510 h 4091709"/>
              <a:gd name="connsiteX3" fmla="*/ 6954981 w 7111786"/>
              <a:gd name="connsiteY3" fmla="*/ 9237 h 4091709"/>
              <a:gd name="connsiteX4" fmla="*/ 0 w 7111786"/>
              <a:gd name="connsiteY4" fmla="*/ 0 h 4091709"/>
              <a:gd name="connsiteX0" fmla="*/ 0 w 7389283"/>
              <a:gd name="connsiteY0" fmla="*/ 0 h 4091709"/>
              <a:gd name="connsiteX1" fmla="*/ 9235 w 7389283"/>
              <a:gd name="connsiteY1" fmla="*/ 4091709 h 4091709"/>
              <a:gd name="connsiteX2" fmla="*/ 7389091 w 7389283"/>
              <a:gd name="connsiteY2" fmla="*/ 785091 h 4091709"/>
              <a:gd name="connsiteX3" fmla="*/ 6954981 w 7389283"/>
              <a:gd name="connsiteY3" fmla="*/ 9237 h 4091709"/>
              <a:gd name="connsiteX4" fmla="*/ 0 w 7389283"/>
              <a:gd name="connsiteY4" fmla="*/ 0 h 4091709"/>
              <a:gd name="connsiteX0" fmla="*/ 0 w 7389172"/>
              <a:gd name="connsiteY0" fmla="*/ 0 h 4091709"/>
              <a:gd name="connsiteX1" fmla="*/ 9235 w 7389172"/>
              <a:gd name="connsiteY1" fmla="*/ 4091709 h 4091709"/>
              <a:gd name="connsiteX2" fmla="*/ 7389091 w 7389172"/>
              <a:gd name="connsiteY2" fmla="*/ 785091 h 4091709"/>
              <a:gd name="connsiteX3" fmla="*/ 6954981 w 7389172"/>
              <a:gd name="connsiteY3" fmla="*/ 9237 h 4091709"/>
              <a:gd name="connsiteX4" fmla="*/ 0 w 7389172"/>
              <a:gd name="connsiteY4" fmla="*/ 0 h 4091709"/>
              <a:gd name="connsiteX0" fmla="*/ 0 w 7389219"/>
              <a:gd name="connsiteY0" fmla="*/ 0 h 4091709"/>
              <a:gd name="connsiteX1" fmla="*/ 9235 w 7389219"/>
              <a:gd name="connsiteY1" fmla="*/ 4091709 h 4091709"/>
              <a:gd name="connsiteX2" fmla="*/ 7389091 w 7389219"/>
              <a:gd name="connsiteY2" fmla="*/ 785091 h 4091709"/>
              <a:gd name="connsiteX3" fmla="*/ 6954981 w 7389219"/>
              <a:gd name="connsiteY3" fmla="*/ 9237 h 4091709"/>
              <a:gd name="connsiteX4" fmla="*/ 0 w 7389219"/>
              <a:gd name="connsiteY4" fmla="*/ 0 h 4091709"/>
              <a:gd name="connsiteX0" fmla="*/ 0 w 7389219"/>
              <a:gd name="connsiteY0" fmla="*/ 0 h 4091709"/>
              <a:gd name="connsiteX1" fmla="*/ 9235 w 7389219"/>
              <a:gd name="connsiteY1" fmla="*/ 4091709 h 4091709"/>
              <a:gd name="connsiteX2" fmla="*/ 7389091 w 7389219"/>
              <a:gd name="connsiteY2" fmla="*/ 785091 h 4091709"/>
              <a:gd name="connsiteX3" fmla="*/ 6954981 w 7389219"/>
              <a:gd name="connsiteY3" fmla="*/ 9237 h 4091709"/>
              <a:gd name="connsiteX4" fmla="*/ 0 w 7389219"/>
              <a:gd name="connsiteY4" fmla="*/ 0 h 4091709"/>
              <a:gd name="connsiteX0" fmla="*/ 0 w 7389219"/>
              <a:gd name="connsiteY0" fmla="*/ 0 h 4091709"/>
              <a:gd name="connsiteX1" fmla="*/ 9235 w 7389219"/>
              <a:gd name="connsiteY1" fmla="*/ 4091709 h 4091709"/>
              <a:gd name="connsiteX2" fmla="*/ 7389091 w 7389219"/>
              <a:gd name="connsiteY2" fmla="*/ 785091 h 4091709"/>
              <a:gd name="connsiteX3" fmla="*/ 6954981 w 7389219"/>
              <a:gd name="connsiteY3" fmla="*/ 9237 h 4091709"/>
              <a:gd name="connsiteX4" fmla="*/ 0 w 7389219"/>
              <a:gd name="connsiteY4" fmla="*/ 0 h 4091709"/>
              <a:gd name="connsiteX0" fmla="*/ 0 w 7389219"/>
              <a:gd name="connsiteY0" fmla="*/ 0 h 4091709"/>
              <a:gd name="connsiteX1" fmla="*/ 9235 w 7389219"/>
              <a:gd name="connsiteY1" fmla="*/ 4091709 h 4091709"/>
              <a:gd name="connsiteX2" fmla="*/ 7389091 w 7389219"/>
              <a:gd name="connsiteY2" fmla="*/ 785091 h 4091709"/>
              <a:gd name="connsiteX3" fmla="*/ 6954981 w 7389219"/>
              <a:gd name="connsiteY3" fmla="*/ 9237 h 4091709"/>
              <a:gd name="connsiteX4" fmla="*/ 0 w 7389219"/>
              <a:gd name="connsiteY4" fmla="*/ 0 h 4091709"/>
              <a:gd name="connsiteX0" fmla="*/ 0 w 7389219"/>
              <a:gd name="connsiteY0" fmla="*/ 0 h 4091709"/>
              <a:gd name="connsiteX1" fmla="*/ 9235 w 7389219"/>
              <a:gd name="connsiteY1" fmla="*/ 4091709 h 4091709"/>
              <a:gd name="connsiteX2" fmla="*/ 7389091 w 7389219"/>
              <a:gd name="connsiteY2" fmla="*/ 785091 h 4091709"/>
              <a:gd name="connsiteX3" fmla="*/ 6954981 w 7389219"/>
              <a:gd name="connsiteY3" fmla="*/ 9237 h 4091709"/>
              <a:gd name="connsiteX4" fmla="*/ 0 w 7389219"/>
              <a:gd name="connsiteY4" fmla="*/ 0 h 4091709"/>
              <a:gd name="connsiteX0" fmla="*/ 0 w 7389219"/>
              <a:gd name="connsiteY0" fmla="*/ 0 h 4091709"/>
              <a:gd name="connsiteX1" fmla="*/ 9235 w 7389219"/>
              <a:gd name="connsiteY1" fmla="*/ 4091709 h 4091709"/>
              <a:gd name="connsiteX2" fmla="*/ 7389091 w 7389219"/>
              <a:gd name="connsiteY2" fmla="*/ 785091 h 4091709"/>
              <a:gd name="connsiteX3" fmla="*/ 6954981 w 7389219"/>
              <a:gd name="connsiteY3" fmla="*/ 9237 h 4091709"/>
              <a:gd name="connsiteX4" fmla="*/ 0 w 7389219"/>
              <a:gd name="connsiteY4" fmla="*/ 0 h 40917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89219" h="4091709">
                <a:moveTo>
                  <a:pt x="0" y="0"/>
                </a:moveTo>
                <a:cubicBezTo>
                  <a:pt x="4618" y="631151"/>
                  <a:pt x="-1" y="3014133"/>
                  <a:pt x="9235" y="4091709"/>
                </a:cubicBezTo>
                <a:cubicBezTo>
                  <a:pt x="3245041" y="1407008"/>
                  <a:pt x="6072909" y="1102205"/>
                  <a:pt x="7389091" y="785091"/>
                </a:cubicBezTo>
                <a:cubicBezTo>
                  <a:pt x="7395249" y="794327"/>
                  <a:pt x="7179732" y="321734"/>
                  <a:pt x="6954981" y="9237"/>
                </a:cubicBezTo>
                <a:lnTo>
                  <a:pt x="0" y="0"/>
                </a:lnTo>
                <a:close/>
              </a:path>
            </a:pathLst>
          </a:custGeom>
          <a:solidFill>
            <a:srgbClr val="6CB64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13" name="Forme libre 12"/>
          <p:cNvSpPr/>
          <p:nvPr userDrawn="1"/>
        </p:nvSpPr>
        <p:spPr>
          <a:xfrm>
            <a:off x="7952509" y="-18472"/>
            <a:ext cx="1200727" cy="4978400"/>
          </a:xfrm>
          <a:custGeom>
            <a:avLst/>
            <a:gdLst>
              <a:gd name="connsiteX0" fmla="*/ 0 w 1200727"/>
              <a:gd name="connsiteY0" fmla="*/ 479046 h 5457446"/>
              <a:gd name="connsiteX1" fmla="*/ 1191491 w 1200727"/>
              <a:gd name="connsiteY1" fmla="*/ 479046 h 5457446"/>
              <a:gd name="connsiteX2" fmla="*/ 1200727 w 1200727"/>
              <a:gd name="connsiteY2" fmla="*/ 5457446 h 5457446"/>
              <a:gd name="connsiteX3" fmla="*/ 0 w 1200727"/>
              <a:gd name="connsiteY3" fmla="*/ 479046 h 5457446"/>
              <a:gd name="connsiteX0" fmla="*/ 0 w 1200727"/>
              <a:gd name="connsiteY0" fmla="*/ 186108 h 5164508"/>
              <a:gd name="connsiteX1" fmla="*/ 1191491 w 1200727"/>
              <a:gd name="connsiteY1" fmla="*/ 186108 h 5164508"/>
              <a:gd name="connsiteX2" fmla="*/ 1200727 w 1200727"/>
              <a:gd name="connsiteY2" fmla="*/ 5164508 h 5164508"/>
              <a:gd name="connsiteX3" fmla="*/ 0 w 1200727"/>
              <a:gd name="connsiteY3" fmla="*/ 186108 h 5164508"/>
              <a:gd name="connsiteX0" fmla="*/ 0 w 1200727"/>
              <a:gd name="connsiteY0" fmla="*/ 0 h 4978400"/>
              <a:gd name="connsiteX1" fmla="*/ 1191491 w 1200727"/>
              <a:gd name="connsiteY1" fmla="*/ 0 h 4978400"/>
              <a:gd name="connsiteX2" fmla="*/ 1200727 w 1200727"/>
              <a:gd name="connsiteY2" fmla="*/ 4978400 h 4978400"/>
              <a:gd name="connsiteX3" fmla="*/ 0 w 1200727"/>
              <a:gd name="connsiteY3" fmla="*/ 0 h 4978400"/>
              <a:gd name="connsiteX0" fmla="*/ 0 w 1200727"/>
              <a:gd name="connsiteY0" fmla="*/ 0 h 4978400"/>
              <a:gd name="connsiteX1" fmla="*/ 1191491 w 1200727"/>
              <a:gd name="connsiteY1" fmla="*/ 0 h 4978400"/>
              <a:gd name="connsiteX2" fmla="*/ 1200727 w 1200727"/>
              <a:gd name="connsiteY2" fmla="*/ 4978400 h 4978400"/>
              <a:gd name="connsiteX3" fmla="*/ 0 w 1200727"/>
              <a:gd name="connsiteY3" fmla="*/ 0 h 4978400"/>
              <a:gd name="connsiteX0" fmla="*/ 0 w 1200727"/>
              <a:gd name="connsiteY0" fmla="*/ 0 h 4978400"/>
              <a:gd name="connsiteX1" fmla="*/ 1191491 w 1200727"/>
              <a:gd name="connsiteY1" fmla="*/ 0 h 4978400"/>
              <a:gd name="connsiteX2" fmla="*/ 1200727 w 1200727"/>
              <a:gd name="connsiteY2" fmla="*/ 4978400 h 4978400"/>
              <a:gd name="connsiteX3" fmla="*/ 0 w 1200727"/>
              <a:gd name="connsiteY3" fmla="*/ 0 h 4978400"/>
              <a:gd name="connsiteX0" fmla="*/ 0 w 1200727"/>
              <a:gd name="connsiteY0" fmla="*/ 0 h 4978400"/>
              <a:gd name="connsiteX1" fmla="*/ 1191491 w 1200727"/>
              <a:gd name="connsiteY1" fmla="*/ 0 h 4978400"/>
              <a:gd name="connsiteX2" fmla="*/ 1200727 w 1200727"/>
              <a:gd name="connsiteY2" fmla="*/ 4978400 h 4978400"/>
              <a:gd name="connsiteX3" fmla="*/ 0 w 1200727"/>
              <a:gd name="connsiteY3" fmla="*/ 0 h 4978400"/>
              <a:gd name="connsiteX0" fmla="*/ 0 w 1200727"/>
              <a:gd name="connsiteY0" fmla="*/ 0 h 4978400"/>
              <a:gd name="connsiteX1" fmla="*/ 1191491 w 1200727"/>
              <a:gd name="connsiteY1" fmla="*/ 0 h 4978400"/>
              <a:gd name="connsiteX2" fmla="*/ 1200727 w 1200727"/>
              <a:gd name="connsiteY2" fmla="*/ 4978400 h 4978400"/>
              <a:gd name="connsiteX3" fmla="*/ 0 w 1200727"/>
              <a:gd name="connsiteY3" fmla="*/ 0 h 4978400"/>
              <a:gd name="connsiteX0" fmla="*/ 0 w 1200727"/>
              <a:gd name="connsiteY0" fmla="*/ 0 h 4978400"/>
              <a:gd name="connsiteX1" fmla="*/ 1191491 w 1200727"/>
              <a:gd name="connsiteY1" fmla="*/ 0 h 4978400"/>
              <a:gd name="connsiteX2" fmla="*/ 1200727 w 1200727"/>
              <a:gd name="connsiteY2" fmla="*/ 4978400 h 4978400"/>
              <a:gd name="connsiteX3" fmla="*/ 0 w 1200727"/>
              <a:gd name="connsiteY3" fmla="*/ 0 h 4978400"/>
              <a:gd name="connsiteX0" fmla="*/ 0 w 1200727"/>
              <a:gd name="connsiteY0" fmla="*/ 0 h 4978400"/>
              <a:gd name="connsiteX1" fmla="*/ 1191491 w 1200727"/>
              <a:gd name="connsiteY1" fmla="*/ 0 h 4978400"/>
              <a:gd name="connsiteX2" fmla="*/ 1200727 w 1200727"/>
              <a:gd name="connsiteY2" fmla="*/ 4978400 h 4978400"/>
              <a:gd name="connsiteX3" fmla="*/ 0 w 1200727"/>
              <a:gd name="connsiteY3" fmla="*/ 0 h 4978400"/>
            </a:gdLst>
            <a:ahLst/>
            <a:cxnLst>
              <a:cxn ang="0">
                <a:pos x="connsiteX0" y="connsiteY0"/>
              </a:cxn>
              <a:cxn ang="0">
                <a:pos x="connsiteX1" y="connsiteY1"/>
              </a:cxn>
              <a:cxn ang="0">
                <a:pos x="connsiteX2" y="connsiteY2"/>
              </a:cxn>
              <a:cxn ang="0">
                <a:pos x="connsiteX3" y="connsiteY3"/>
              </a:cxn>
            </a:cxnLst>
            <a:rect l="l" t="t" r="r" b="b"/>
            <a:pathLst>
              <a:path w="1200727" h="4978400">
                <a:moveTo>
                  <a:pt x="0" y="0"/>
                </a:moveTo>
                <a:lnTo>
                  <a:pt x="1191491" y="0"/>
                </a:lnTo>
                <a:cubicBezTo>
                  <a:pt x="1191491" y="0"/>
                  <a:pt x="1197648" y="3318933"/>
                  <a:pt x="1200727" y="4978400"/>
                </a:cubicBezTo>
                <a:cubicBezTo>
                  <a:pt x="1012921" y="3318933"/>
                  <a:pt x="862060" y="1853430"/>
                  <a:pt x="0" y="0"/>
                </a:cubicBezTo>
                <a:close/>
              </a:path>
            </a:pathLst>
          </a:custGeom>
          <a:solidFill>
            <a:srgbClr val="C6D6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pic>
        <p:nvPicPr>
          <p:cNvPr id="8" name="Image 7" descr="Lg CNSA 2017 Q.ai"/>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225008" y="3973493"/>
            <a:ext cx="1307234" cy="854333"/>
          </a:xfrm>
          <a:prstGeom prst="rect">
            <a:avLst/>
          </a:prstGeom>
        </p:spPr>
      </p:pic>
      <p:pic>
        <p:nvPicPr>
          <p:cNvPr id="10" name="Image 9" descr="TWITTER.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96911" y="5798314"/>
            <a:ext cx="255306" cy="214007"/>
          </a:xfrm>
          <a:prstGeom prst="rect">
            <a:avLst/>
          </a:prstGeom>
        </p:spPr>
      </p:pic>
      <p:sp>
        <p:nvSpPr>
          <p:cNvPr id="11" name="Espace réservé du texte 2"/>
          <p:cNvSpPr txBox="1">
            <a:spLocks/>
          </p:cNvSpPr>
          <p:nvPr/>
        </p:nvSpPr>
        <p:spPr>
          <a:xfrm>
            <a:off x="2919976" y="5008504"/>
            <a:ext cx="5584161" cy="1631447"/>
          </a:xfrm>
          <a:prstGeom prst="rect">
            <a:avLst/>
          </a:prstGeom>
        </p:spPr>
        <p:txBody>
          <a:bodyPr vert="horz" lIns="0" tIns="0" rIns="0" bIns="0" rtlCol="0">
            <a:normAutofit/>
          </a:bodyPr>
          <a:lstStyle>
            <a:lvl1pPr marL="0" indent="0" algn="ctr" defTabSz="457200" rtl="0" eaLnBrk="1" latinLnBrk="0" hangingPunct="1">
              <a:lnSpc>
                <a:spcPct val="80000"/>
              </a:lnSpc>
              <a:spcBef>
                <a:spcPct val="0"/>
              </a:spcBef>
              <a:buNone/>
              <a:defRPr sz="4400" b="1" kern="1200">
                <a:solidFill>
                  <a:schemeClr val="tx1"/>
                </a:solidFill>
                <a:latin typeface="Arial"/>
                <a:ea typeface="+mj-ea"/>
                <a:cs typeface="Arial"/>
              </a:defRPr>
            </a:lvl1pPr>
            <a:lvl2pPr marL="457200" indent="0">
              <a:buNone/>
              <a:defRPr sz="1600" b="0">
                <a:latin typeface="Arial"/>
                <a:cs typeface="Arial"/>
              </a:defRPr>
            </a:lvl2pPr>
          </a:lstStyle>
          <a:p>
            <a:pPr algn="r">
              <a:lnSpc>
                <a:spcPct val="130000"/>
              </a:lnSpc>
            </a:pPr>
            <a:r>
              <a:rPr lang="fr-FR" sz="1300" b="0" dirty="0"/>
              <a:t>66, avenue du Maine     </a:t>
            </a:r>
          </a:p>
          <a:p>
            <a:pPr algn="r">
              <a:lnSpc>
                <a:spcPct val="130000"/>
              </a:lnSpc>
            </a:pPr>
            <a:r>
              <a:rPr lang="fr-FR" sz="1300" b="0" dirty="0"/>
              <a:t>75682 Paris cedex 14</a:t>
            </a:r>
            <a:endParaRPr lang="fr-FR" sz="1300" b="0" u="sng" dirty="0"/>
          </a:p>
          <a:p>
            <a:pPr algn="r">
              <a:lnSpc>
                <a:spcPct val="130000"/>
              </a:lnSpc>
            </a:pPr>
            <a:r>
              <a:rPr lang="fr-FR" sz="1300" b="0" u="sng" dirty="0">
                <a:hlinkClick r:id="rId4"/>
              </a:rPr>
              <a:t>www.cnsa.fr</a:t>
            </a:r>
            <a:endParaRPr lang="fr-FR" sz="1300" b="0" u="sng" dirty="0"/>
          </a:p>
          <a:p>
            <a:pPr algn="r">
              <a:lnSpc>
                <a:spcPct val="130000"/>
              </a:lnSpc>
            </a:pPr>
            <a:r>
              <a:rPr lang="fr-FR" sz="1300" b="0" u="sng" dirty="0">
                <a:hlinkClick r:id="rId5"/>
              </a:rPr>
              <a:t>@</a:t>
            </a:r>
            <a:r>
              <a:rPr lang="fr-FR" sz="1300" b="0" u="sng" dirty="0" err="1">
                <a:hlinkClick r:id="rId5"/>
              </a:rPr>
              <a:t>CNSA_actu</a:t>
            </a:r>
            <a:endParaRPr lang="fr-FR" sz="1300" b="0" dirty="0"/>
          </a:p>
          <a:p>
            <a:pPr algn="r">
              <a:lnSpc>
                <a:spcPct val="130000"/>
              </a:lnSpc>
            </a:pPr>
            <a:r>
              <a:rPr lang="fr-FR" sz="1300" b="0" u="sng" dirty="0">
                <a:hlinkClick r:id="rId6"/>
              </a:rPr>
              <a:t>www.pour-les-personnes-agees.gouv.fr</a:t>
            </a:r>
            <a:endParaRPr lang="fr-FR" sz="1300" b="0" u="sng" dirty="0"/>
          </a:p>
          <a:p>
            <a:pPr algn="r">
              <a:lnSpc>
                <a:spcPct val="130000"/>
              </a:lnSpc>
            </a:pPr>
            <a:r>
              <a:rPr lang="fr-FR" sz="1300" b="0" dirty="0">
                <a:hlinkClick r:id="rId7"/>
              </a:rPr>
              <a:t>www.monparcourshandicap.gouv.fr</a:t>
            </a:r>
            <a:r>
              <a:rPr lang="fr-FR" sz="1300" b="0" dirty="0"/>
              <a:t> </a:t>
            </a:r>
          </a:p>
        </p:txBody>
      </p:sp>
    </p:spTree>
    <p:extLst>
      <p:ext uri="{BB962C8B-B14F-4D97-AF65-F5344CB8AC3E}">
        <p14:creationId xmlns:p14="http://schemas.microsoft.com/office/powerpoint/2010/main" val="4239738348"/>
      </p:ext>
    </p:extLst>
  </p:cSld>
  <p:clrMapOvr>
    <a:masterClrMapping/>
  </p:clrMapOvr>
  <p:extLst mod="1">
    <p:ext uri="{DCECCB84-F9BA-43D5-87BE-67443E8EF086}">
      <p15:sldGuideLst xmlns:p15="http://schemas.microsoft.com/office/powerpoint/2012/main">
        <p15:guide id="1" orient="horz" pos="2160" userDrawn="1">
          <p15:clr>
            <a:srgbClr val="FBAE40"/>
          </p15:clr>
        </p15:guide>
        <p15:guide id="2" pos="5375" userDrawn="1">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Intercalaire">
    <p:spTree>
      <p:nvGrpSpPr>
        <p:cNvPr id="1" name=""/>
        <p:cNvGrpSpPr/>
        <p:nvPr/>
      </p:nvGrpSpPr>
      <p:grpSpPr>
        <a:xfrm>
          <a:off x="0" y="0"/>
          <a:ext cx="0" cy="0"/>
          <a:chOff x="0" y="0"/>
          <a:chExt cx="0" cy="0"/>
        </a:xfrm>
      </p:grpSpPr>
      <p:sp>
        <p:nvSpPr>
          <p:cNvPr id="9" name="Forme libre 8"/>
          <p:cNvSpPr/>
          <p:nvPr userDrawn="1"/>
        </p:nvSpPr>
        <p:spPr>
          <a:xfrm rot="5400000" flipV="1">
            <a:off x="2092036" y="3482109"/>
            <a:ext cx="2078181" cy="4710547"/>
          </a:xfrm>
          <a:custGeom>
            <a:avLst/>
            <a:gdLst>
              <a:gd name="connsiteX0" fmla="*/ 0 w 1200727"/>
              <a:gd name="connsiteY0" fmla="*/ 479046 h 5457446"/>
              <a:gd name="connsiteX1" fmla="*/ 1191491 w 1200727"/>
              <a:gd name="connsiteY1" fmla="*/ 479046 h 5457446"/>
              <a:gd name="connsiteX2" fmla="*/ 1200727 w 1200727"/>
              <a:gd name="connsiteY2" fmla="*/ 5457446 h 5457446"/>
              <a:gd name="connsiteX3" fmla="*/ 0 w 1200727"/>
              <a:gd name="connsiteY3" fmla="*/ 479046 h 5457446"/>
              <a:gd name="connsiteX0" fmla="*/ 0 w 1200727"/>
              <a:gd name="connsiteY0" fmla="*/ 186108 h 5164508"/>
              <a:gd name="connsiteX1" fmla="*/ 1191491 w 1200727"/>
              <a:gd name="connsiteY1" fmla="*/ 186108 h 5164508"/>
              <a:gd name="connsiteX2" fmla="*/ 1200727 w 1200727"/>
              <a:gd name="connsiteY2" fmla="*/ 5164508 h 5164508"/>
              <a:gd name="connsiteX3" fmla="*/ 0 w 1200727"/>
              <a:gd name="connsiteY3" fmla="*/ 186108 h 5164508"/>
              <a:gd name="connsiteX0" fmla="*/ 0 w 1200727"/>
              <a:gd name="connsiteY0" fmla="*/ 0 h 4978400"/>
              <a:gd name="connsiteX1" fmla="*/ 1191491 w 1200727"/>
              <a:gd name="connsiteY1" fmla="*/ 0 h 4978400"/>
              <a:gd name="connsiteX2" fmla="*/ 1200727 w 1200727"/>
              <a:gd name="connsiteY2" fmla="*/ 4978400 h 4978400"/>
              <a:gd name="connsiteX3" fmla="*/ 0 w 1200727"/>
              <a:gd name="connsiteY3" fmla="*/ 0 h 4978400"/>
              <a:gd name="connsiteX0" fmla="*/ 0 w 1200727"/>
              <a:gd name="connsiteY0" fmla="*/ 0 h 4978400"/>
              <a:gd name="connsiteX1" fmla="*/ 1191491 w 1200727"/>
              <a:gd name="connsiteY1" fmla="*/ 0 h 4978400"/>
              <a:gd name="connsiteX2" fmla="*/ 1200727 w 1200727"/>
              <a:gd name="connsiteY2" fmla="*/ 4978400 h 4978400"/>
              <a:gd name="connsiteX3" fmla="*/ 0 w 1200727"/>
              <a:gd name="connsiteY3" fmla="*/ 0 h 4978400"/>
              <a:gd name="connsiteX0" fmla="*/ 0 w 1200727"/>
              <a:gd name="connsiteY0" fmla="*/ 0 h 4978400"/>
              <a:gd name="connsiteX1" fmla="*/ 1191491 w 1200727"/>
              <a:gd name="connsiteY1" fmla="*/ 0 h 4978400"/>
              <a:gd name="connsiteX2" fmla="*/ 1200727 w 1200727"/>
              <a:gd name="connsiteY2" fmla="*/ 4978400 h 4978400"/>
              <a:gd name="connsiteX3" fmla="*/ 0 w 1200727"/>
              <a:gd name="connsiteY3" fmla="*/ 0 h 4978400"/>
              <a:gd name="connsiteX0" fmla="*/ 0 w 1200727"/>
              <a:gd name="connsiteY0" fmla="*/ 0 h 4978400"/>
              <a:gd name="connsiteX1" fmla="*/ 1191491 w 1200727"/>
              <a:gd name="connsiteY1" fmla="*/ 0 h 4978400"/>
              <a:gd name="connsiteX2" fmla="*/ 1200727 w 1200727"/>
              <a:gd name="connsiteY2" fmla="*/ 4978400 h 4978400"/>
              <a:gd name="connsiteX3" fmla="*/ 0 w 1200727"/>
              <a:gd name="connsiteY3" fmla="*/ 0 h 4978400"/>
              <a:gd name="connsiteX0" fmla="*/ 0 w 1200727"/>
              <a:gd name="connsiteY0" fmla="*/ 0 h 4978400"/>
              <a:gd name="connsiteX1" fmla="*/ 1191491 w 1200727"/>
              <a:gd name="connsiteY1" fmla="*/ 0 h 4978400"/>
              <a:gd name="connsiteX2" fmla="*/ 1200727 w 1200727"/>
              <a:gd name="connsiteY2" fmla="*/ 4978400 h 4978400"/>
              <a:gd name="connsiteX3" fmla="*/ 0 w 1200727"/>
              <a:gd name="connsiteY3" fmla="*/ 0 h 4978400"/>
              <a:gd name="connsiteX0" fmla="*/ 0 w 1200727"/>
              <a:gd name="connsiteY0" fmla="*/ 0 h 4978400"/>
              <a:gd name="connsiteX1" fmla="*/ 1191491 w 1200727"/>
              <a:gd name="connsiteY1" fmla="*/ 0 h 4978400"/>
              <a:gd name="connsiteX2" fmla="*/ 1200727 w 1200727"/>
              <a:gd name="connsiteY2" fmla="*/ 4978400 h 4978400"/>
              <a:gd name="connsiteX3" fmla="*/ 0 w 1200727"/>
              <a:gd name="connsiteY3" fmla="*/ 0 h 4978400"/>
              <a:gd name="connsiteX0" fmla="*/ 0 w 1200727"/>
              <a:gd name="connsiteY0" fmla="*/ 0 h 4978400"/>
              <a:gd name="connsiteX1" fmla="*/ 1191491 w 1200727"/>
              <a:gd name="connsiteY1" fmla="*/ 0 h 4978400"/>
              <a:gd name="connsiteX2" fmla="*/ 1200727 w 1200727"/>
              <a:gd name="connsiteY2" fmla="*/ 4978400 h 4978400"/>
              <a:gd name="connsiteX3" fmla="*/ 0 w 1200727"/>
              <a:gd name="connsiteY3" fmla="*/ 0 h 4978400"/>
              <a:gd name="connsiteX0" fmla="*/ 0 w 2078181"/>
              <a:gd name="connsiteY0" fmla="*/ 449031 h 4978400"/>
              <a:gd name="connsiteX1" fmla="*/ 2068945 w 2078181"/>
              <a:gd name="connsiteY1" fmla="*/ 0 h 4978400"/>
              <a:gd name="connsiteX2" fmla="*/ 2078181 w 2078181"/>
              <a:gd name="connsiteY2" fmla="*/ 4978400 h 4978400"/>
              <a:gd name="connsiteX3" fmla="*/ 0 w 2078181"/>
              <a:gd name="connsiteY3" fmla="*/ 449031 h 4978400"/>
              <a:gd name="connsiteX0" fmla="*/ 0 w 2078181"/>
              <a:gd name="connsiteY0" fmla="*/ 449031 h 4978400"/>
              <a:gd name="connsiteX1" fmla="*/ 2068945 w 2078181"/>
              <a:gd name="connsiteY1" fmla="*/ 0 h 4978400"/>
              <a:gd name="connsiteX2" fmla="*/ 2078181 w 2078181"/>
              <a:gd name="connsiteY2" fmla="*/ 4978400 h 4978400"/>
              <a:gd name="connsiteX3" fmla="*/ 0 w 2078181"/>
              <a:gd name="connsiteY3" fmla="*/ 449031 h 4978400"/>
              <a:gd name="connsiteX0" fmla="*/ 0 w 2078181"/>
              <a:gd name="connsiteY0" fmla="*/ 449031 h 4978400"/>
              <a:gd name="connsiteX1" fmla="*/ 2068945 w 2078181"/>
              <a:gd name="connsiteY1" fmla="*/ 0 h 4978400"/>
              <a:gd name="connsiteX2" fmla="*/ 2078181 w 2078181"/>
              <a:gd name="connsiteY2" fmla="*/ 4978400 h 4978400"/>
              <a:gd name="connsiteX3" fmla="*/ 0 w 2078181"/>
              <a:gd name="connsiteY3" fmla="*/ 449031 h 4978400"/>
              <a:gd name="connsiteX0" fmla="*/ 0 w 2078181"/>
              <a:gd name="connsiteY0" fmla="*/ 449031 h 4978400"/>
              <a:gd name="connsiteX1" fmla="*/ 2068945 w 2078181"/>
              <a:gd name="connsiteY1" fmla="*/ 0 h 4978400"/>
              <a:gd name="connsiteX2" fmla="*/ 2078181 w 2078181"/>
              <a:gd name="connsiteY2" fmla="*/ 4978400 h 4978400"/>
              <a:gd name="connsiteX3" fmla="*/ 0 w 2078181"/>
              <a:gd name="connsiteY3" fmla="*/ 449031 h 4978400"/>
              <a:gd name="connsiteX0" fmla="*/ 0 w 2078181"/>
              <a:gd name="connsiteY0" fmla="*/ 449031 h 4978400"/>
              <a:gd name="connsiteX1" fmla="*/ 2068945 w 2078181"/>
              <a:gd name="connsiteY1" fmla="*/ 0 h 4978400"/>
              <a:gd name="connsiteX2" fmla="*/ 2078181 w 2078181"/>
              <a:gd name="connsiteY2" fmla="*/ 4978400 h 4978400"/>
              <a:gd name="connsiteX3" fmla="*/ 0 w 2078181"/>
              <a:gd name="connsiteY3" fmla="*/ 449031 h 4978400"/>
              <a:gd name="connsiteX0" fmla="*/ 0 w 2078181"/>
              <a:gd name="connsiteY0" fmla="*/ 449031 h 4978400"/>
              <a:gd name="connsiteX1" fmla="*/ 2068945 w 2078181"/>
              <a:gd name="connsiteY1" fmla="*/ 0 h 4978400"/>
              <a:gd name="connsiteX2" fmla="*/ 2078181 w 2078181"/>
              <a:gd name="connsiteY2" fmla="*/ 4978400 h 4978400"/>
              <a:gd name="connsiteX3" fmla="*/ 0 w 2078181"/>
              <a:gd name="connsiteY3" fmla="*/ 449031 h 4978400"/>
            </a:gdLst>
            <a:ahLst/>
            <a:cxnLst>
              <a:cxn ang="0">
                <a:pos x="connsiteX0" y="connsiteY0"/>
              </a:cxn>
              <a:cxn ang="0">
                <a:pos x="connsiteX1" y="connsiteY1"/>
              </a:cxn>
              <a:cxn ang="0">
                <a:pos x="connsiteX2" y="connsiteY2"/>
              </a:cxn>
              <a:cxn ang="0">
                <a:pos x="connsiteX3" y="connsiteY3"/>
              </a:cxn>
            </a:cxnLst>
            <a:rect l="l" t="t" r="r" b="b"/>
            <a:pathLst>
              <a:path w="2078181" h="4978400">
                <a:moveTo>
                  <a:pt x="0" y="449031"/>
                </a:moveTo>
                <a:cubicBezTo>
                  <a:pt x="837430" y="94362"/>
                  <a:pt x="1416243" y="32538"/>
                  <a:pt x="2068945" y="0"/>
                </a:cubicBezTo>
                <a:cubicBezTo>
                  <a:pt x="2068945" y="0"/>
                  <a:pt x="2075102" y="3318933"/>
                  <a:pt x="2078181" y="4978400"/>
                </a:cubicBezTo>
                <a:cubicBezTo>
                  <a:pt x="1677939" y="3299410"/>
                  <a:pt x="1046787" y="1794860"/>
                  <a:pt x="0" y="449031"/>
                </a:cubicBezTo>
                <a:close/>
              </a:path>
            </a:pathLst>
          </a:custGeom>
          <a:solidFill>
            <a:srgbClr val="6CB64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dirty="0"/>
          </a:p>
        </p:txBody>
      </p:sp>
      <p:sp>
        <p:nvSpPr>
          <p:cNvPr id="10" name="Forme libre 9"/>
          <p:cNvSpPr/>
          <p:nvPr userDrawn="1"/>
        </p:nvSpPr>
        <p:spPr>
          <a:xfrm>
            <a:off x="1" y="-2990"/>
            <a:ext cx="2857479" cy="6860990"/>
          </a:xfrm>
          <a:custGeom>
            <a:avLst/>
            <a:gdLst>
              <a:gd name="connsiteX0" fmla="*/ 489584 w 7808954"/>
              <a:gd name="connsiteY0" fmla="*/ 357692 h 3590419"/>
              <a:gd name="connsiteX1" fmla="*/ 517293 w 7808954"/>
              <a:gd name="connsiteY1" fmla="*/ 3590419 h 3590419"/>
              <a:gd name="connsiteX2" fmla="*/ 7592348 w 7808954"/>
              <a:gd name="connsiteY2" fmla="*/ 856456 h 3590419"/>
              <a:gd name="connsiteX3" fmla="*/ 7195184 w 7808954"/>
              <a:gd name="connsiteY3" fmla="*/ 136019 h 3590419"/>
              <a:gd name="connsiteX4" fmla="*/ 489584 w 7808954"/>
              <a:gd name="connsiteY4" fmla="*/ 357692 h 3590419"/>
              <a:gd name="connsiteX0" fmla="*/ 12 w 7319382"/>
              <a:gd name="connsiteY0" fmla="*/ 643083 h 3875810"/>
              <a:gd name="connsiteX1" fmla="*/ 27721 w 7319382"/>
              <a:gd name="connsiteY1" fmla="*/ 3875810 h 3875810"/>
              <a:gd name="connsiteX2" fmla="*/ 7102776 w 7319382"/>
              <a:gd name="connsiteY2" fmla="*/ 1141847 h 3875810"/>
              <a:gd name="connsiteX3" fmla="*/ 6705612 w 7319382"/>
              <a:gd name="connsiteY3" fmla="*/ 421410 h 3875810"/>
              <a:gd name="connsiteX4" fmla="*/ 12 w 7319382"/>
              <a:gd name="connsiteY4" fmla="*/ 643083 h 3875810"/>
              <a:gd name="connsiteX0" fmla="*/ 0 w 7319370"/>
              <a:gd name="connsiteY0" fmla="*/ 235842 h 3468569"/>
              <a:gd name="connsiteX1" fmla="*/ 27709 w 7319370"/>
              <a:gd name="connsiteY1" fmla="*/ 3468569 h 3468569"/>
              <a:gd name="connsiteX2" fmla="*/ 7102764 w 7319370"/>
              <a:gd name="connsiteY2" fmla="*/ 734606 h 3468569"/>
              <a:gd name="connsiteX3" fmla="*/ 6705600 w 7319370"/>
              <a:gd name="connsiteY3" fmla="*/ 14169 h 3468569"/>
              <a:gd name="connsiteX4" fmla="*/ 0 w 7319370"/>
              <a:gd name="connsiteY4" fmla="*/ 235842 h 3468569"/>
              <a:gd name="connsiteX0" fmla="*/ 0 w 7319370"/>
              <a:gd name="connsiteY0" fmla="*/ 221673 h 3454400"/>
              <a:gd name="connsiteX1" fmla="*/ 27709 w 7319370"/>
              <a:gd name="connsiteY1" fmla="*/ 3454400 h 3454400"/>
              <a:gd name="connsiteX2" fmla="*/ 7102764 w 7319370"/>
              <a:gd name="connsiteY2" fmla="*/ 720437 h 3454400"/>
              <a:gd name="connsiteX3" fmla="*/ 6705600 w 7319370"/>
              <a:gd name="connsiteY3" fmla="*/ 0 h 3454400"/>
              <a:gd name="connsiteX4" fmla="*/ 0 w 7319370"/>
              <a:gd name="connsiteY4" fmla="*/ 221673 h 3454400"/>
              <a:gd name="connsiteX0" fmla="*/ 0 w 7102764"/>
              <a:gd name="connsiteY0" fmla="*/ 221673 h 3454400"/>
              <a:gd name="connsiteX1" fmla="*/ 27709 w 7102764"/>
              <a:gd name="connsiteY1" fmla="*/ 3454400 h 3454400"/>
              <a:gd name="connsiteX2" fmla="*/ 7102764 w 7102764"/>
              <a:gd name="connsiteY2" fmla="*/ 720437 h 3454400"/>
              <a:gd name="connsiteX3" fmla="*/ 6705600 w 7102764"/>
              <a:gd name="connsiteY3" fmla="*/ 0 h 3454400"/>
              <a:gd name="connsiteX4" fmla="*/ 0 w 7102764"/>
              <a:gd name="connsiteY4" fmla="*/ 221673 h 3454400"/>
              <a:gd name="connsiteX0" fmla="*/ 0 w 7103018"/>
              <a:gd name="connsiteY0" fmla="*/ 221673 h 3454400"/>
              <a:gd name="connsiteX1" fmla="*/ 27709 w 7103018"/>
              <a:gd name="connsiteY1" fmla="*/ 3454400 h 3454400"/>
              <a:gd name="connsiteX2" fmla="*/ 7102764 w 7103018"/>
              <a:gd name="connsiteY2" fmla="*/ 720437 h 3454400"/>
              <a:gd name="connsiteX3" fmla="*/ 6705600 w 7103018"/>
              <a:gd name="connsiteY3" fmla="*/ 0 h 3454400"/>
              <a:gd name="connsiteX4" fmla="*/ 0 w 7103018"/>
              <a:gd name="connsiteY4" fmla="*/ 221673 h 3454400"/>
              <a:gd name="connsiteX0" fmla="*/ 0 w 7398581"/>
              <a:gd name="connsiteY0" fmla="*/ 297 h 3537824"/>
              <a:gd name="connsiteX1" fmla="*/ 323272 w 7398581"/>
              <a:gd name="connsiteY1" fmla="*/ 3537824 h 3537824"/>
              <a:gd name="connsiteX2" fmla="*/ 7398327 w 7398581"/>
              <a:gd name="connsiteY2" fmla="*/ 803861 h 3537824"/>
              <a:gd name="connsiteX3" fmla="*/ 7001163 w 7398581"/>
              <a:gd name="connsiteY3" fmla="*/ 83424 h 3537824"/>
              <a:gd name="connsiteX4" fmla="*/ 0 w 7398581"/>
              <a:gd name="connsiteY4" fmla="*/ 297 h 3537824"/>
              <a:gd name="connsiteX0" fmla="*/ 0 w 7398581"/>
              <a:gd name="connsiteY0" fmla="*/ 297 h 4092006"/>
              <a:gd name="connsiteX1" fmla="*/ 9235 w 7398581"/>
              <a:gd name="connsiteY1" fmla="*/ 4092006 h 4092006"/>
              <a:gd name="connsiteX2" fmla="*/ 7398327 w 7398581"/>
              <a:gd name="connsiteY2" fmla="*/ 803861 h 4092006"/>
              <a:gd name="connsiteX3" fmla="*/ 7001163 w 7398581"/>
              <a:gd name="connsiteY3" fmla="*/ 83424 h 4092006"/>
              <a:gd name="connsiteX4" fmla="*/ 0 w 7398581"/>
              <a:gd name="connsiteY4" fmla="*/ 297 h 4092006"/>
              <a:gd name="connsiteX0" fmla="*/ 0 w 7398508"/>
              <a:gd name="connsiteY0" fmla="*/ 0 h 4091709"/>
              <a:gd name="connsiteX1" fmla="*/ 9235 w 7398508"/>
              <a:gd name="connsiteY1" fmla="*/ 4091709 h 4091709"/>
              <a:gd name="connsiteX2" fmla="*/ 7398327 w 7398508"/>
              <a:gd name="connsiteY2" fmla="*/ 803564 h 4091709"/>
              <a:gd name="connsiteX3" fmla="*/ 6954981 w 7398508"/>
              <a:gd name="connsiteY3" fmla="*/ 9237 h 4091709"/>
              <a:gd name="connsiteX4" fmla="*/ 0 w 7398508"/>
              <a:gd name="connsiteY4" fmla="*/ 0 h 4091709"/>
              <a:gd name="connsiteX0" fmla="*/ 0 w 7111786"/>
              <a:gd name="connsiteY0" fmla="*/ 0 h 4091709"/>
              <a:gd name="connsiteX1" fmla="*/ 9235 w 7111786"/>
              <a:gd name="connsiteY1" fmla="*/ 4091709 h 4091709"/>
              <a:gd name="connsiteX2" fmla="*/ 7028873 w 7111786"/>
              <a:gd name="connsiteY2" fmla="*/ 840510 h 4091709"/>
              <a:gd name="connsiteX3" fmla="*/ 6954981 w 7111786"/>
              <a:gd name="connsiteY3" fmla="*/ 9237 h 4091709"/>
              <a:gd name="connsiteX4" fmla="*/ 0 w 7111786"/>
              <a:gd name="connsiteY4" fmla="*/ 0 h 4091709"/>
              <a:gd name="connsiteX0" fmla="*/ 0 w 7389283"/>
              <a:gd name="connsiteY0" fmla="*/ 0 h 4091709"/>
              <a:gd name="connsiteX1" fmla="*/ 9235 w 7389283"/>
              <a:gd name="connsiteY1" fmla="*/ 4091709 h 4091709"/>
              <a:gd name="connsiteX2" fmla="*/ 7389091 w 7389283"/>
              <a:gd name="connsiteY2" fmla="*/ 785091 h 4091709"/>
              <a:gd name="connsiteX3" fmla="*/ 6954981 w 7389283"/>
              <a:gd name="connsiteY3" fmla="*/ 9237 h 4091709"/>
              <a:gd name="connsiteX4" fmla="*/ 0 w 7389283"/>
              <a:gd name="connsiteY4" fmla="*/ 0 h 4091709"/>
              <a:gd name="connsiteX0" fmla="*/ 0 w 7389172"/>
              <a:gd name="connsiteY0" fmla="*/ 0 h 4091709"/>
              <a:gd name="connsiteX1" fmla="*/ 9235 w 7389172"/>
              <a:gd name="connsiteY1" fmla="*/ 4091709 h 4091709"/>
              <a:gd name="connsiteX2" fmla="*/ 7389091 w 7389172"/>
              <a:gd name="connsiteY2" fmla="*/ 785091 h 4091709"/>
              <a:gd name="connsiteX3" fmla="*/ 6954981 w 7389172"/>
              <a:gd name="connsiteY3" fmla="*/ 9237 h 4091709"/>
              <a:gd name="connsiteX4" fmla="*/ 0 w 7389172"/>
              <a:gd name="connsiteY4" fmla="*/ 0 h 4091709"/>
              <a:gd name="connsiteX0" fmla="*/ 0 w 7389219"/>
              <a:gd name="connsiteY0" fmla="*/ 0 h 4091709"/>
              <a:gd name="connsiteX1" fmla="*/ 9235 w 7389219"/>
              <a:gd name="connsiteY1" fmla="*/ 4091709 h 4091709"/>
              <a:gd name="connsiteX2" fmla="*/ 7389091 w 7389219"/>
              <a:gd name="connsiteY2" fmla="*/ 785091 h 4091709"/>
              <a:gd name="connsiteX3" fmla="*/ 6954981 w 7389219"/>
              <a:gd name="connsiteY3" fmla="*/ 9237 h 4091709"/>
              <a:gd name="connsiteX4" fmla="*/ 0 w 7389219"/>
              <a:gd name="connsiteY4" fmla="*/ 0 h 4091709"/>
              <a:gd name="connsiteX0" fmla="*/ 0 w 7389219"/>
              <a:gd name="connsiteY0" fmla="*/ 0 h 4091709"/>
              <a:gd name="connsiteX1" fmla="*/ 9235 w 7389219"/>
              <a:gd name="connsiteY1" fmla="*/ 4091709 h 4091709"/>
              <a:gd name="connsiteX2" fmla="*/ 7389091 w 7389219"/>
              <a:gd name="connsiteY2" fmla="*/ 785091 h 4091709"/>
              <a:gd name="connsiteX3" fmla="*/ 6954981 w 7389219"/>
              <a:gd name="connsiteY3" fmla="*/ 9237 h 4091709"/>
              <a:gd name="connsiteX4" fmla="*/ 0 w 7389219"/>
              <a:gd name="connsiteY4" fmla="*/ 0 h 4091709"/>
              <a:gd name="connsiteX0" fmla="*/ 0 w 7389219"/>
              <a:gd name="connsiteY0" fmla="*/ 0 h 4091709"/>
              <a:gd name="connsiteX1" fmla="*/ 9235 w 7389219"/>
              <a:gd name="connsiteY1" fmla="*/ 4091709 h 4091709"/>
              <a:gd name="connsiteX2" fmla="*/ 7389091 w 7389219"/>
              <a:gd name="connsiteY2" fmla="*/ 785091 h 4091709"/>
              <a:gd name="connsiteX3" fmla="*/ 6954981 w 7389219"/>
              <a:gd name="connsiteY3" fmla="*/ 9237 h 4091709"/>
              <a:gd name="connsiteX4" fmla="*/ 0 w 7389219"/>
              <a:gd name="connsiteY4" fmla="*/ 0 h 4091709"/>
              <a:gd name="connsiteX0" fmla="*/ 0 w 7389219"/>
              <a:gd name="connsiteY0" fmla="*/ 0 h 4091709"/>
              <a:gd name="connsiteX1" fmla="*/ 9235 w 7389219"/>
              <a:gd name="connsiteY1" fmla="*/ 4091709 h 4091709"/>
              <a:gd name="connsiteX2" fmla="*/ 7389091 w 7389219"/>
              <a:gd name="connsiteY2" fmla="*/ 785091 h 4091709"/>
              <a:gd name="connsiteX3" fmla="*/ 6954981 w 7389219"/>
              <a:gd name="connsiteY3" fmla="*/ 9237 h 4091709"/>
              <a:gd name="connsiteX4" fmla="*/ 0 w 7389219"/>
              <a:gd name="connsiteY4" fmla="*/ 0 h 4091709"/>
              <a:gd name="connsiteX0" fmla="*/ 0 w 7389219"/>
              <a:gd name="connsiteY0" fmla="*/ 0 h 4091709"/>
              <a:gd name="connsiteX1" fmla="*/ 9235 w 7389219"/>
              <a:gd name="connsiteY1" fmla="*/ 4091709 h 4091709"/>
              <a:gd name="connsiteX2" fmla="*/ 7389091 w 7389219"/>
              <a:gd name="connsiteY2" fmla="*/ 785091 h 4091709"/>
              <a:gd name="connsiteX3" fmla="*/ 6954981 w 7389219"/>
              <a:gd name="connsiteY3" fmla="*/ 9237 h 4091709"/>
              <a:gd name="connsiteX4" fmla="*/ 0 w 7389219"/>
              <a:gd name="connsiteY4" fmla="*/ 0 h 4091709"/>
              <a:gd name="connsiteX0" fmla="*/ 0 w 7389219"/>
              <a:gd name="connsiteY0" fmla="*/ 0 h 4091709"/>
              <a:gd name="connsiteX1" fmla="*/ 9235 w 7389219"/>
              <a:gd name="connsiteY1" fmla="*/ 4091709 h 4091709"/>
              <a:gd name="connsiteX2" fmla="*/ 7389091 w 7389219"/>
              <a:gd name="connsiteY2" fmla="*/ 785091 h 4091709"/>
              <a:gd name="connsiteX3" fmla="*/ 6954981 w 7389219"/>
              <a:gd name="connsiteY3" fmla="*/ 9237 h 4091709"/>
              <a:gd name="connsiteX4" fmla="*/ 0 w 7389219"/>
              <a:gd name="connsiteY4" fmla="*/ 0 h 4091709"/>
              <a:gd name="connsiteX0" fmla="*/ 312746 w 7701965"/>
              <a:gd name="connsiteY0" fmla="*/ 0 h 4443665"/>
              <a:gd name="connsiteX1" fmla="*/ 321981 w 7701965"/>
              <a:gd name="connsiteY1" fmla="*/ 4091709 h 4443665"/>
              <a:gd name="connsiteX2" fmla="*/ 622617 w 7701965"/>
              <a:gd name="connsiteY2" fmla="*/ 3851993 h 4443665"/>
              <a:gd name="connsiteX3" fmla="*/ 7701837 w 7701965"/>
              <a:gd name="connsiteY3" fmla="*/ 785091 h 4443665"/>
              <a:gd name="connsiteX4" fmla="*/ 7267727 w 7701965"/>
              <a:gd name="connsiteY4" fmla="*/ 9237 h 4443665"/>
              <a:gd name="connsiteX5" fmla="*/ 312746 w 7701965"/>
              <a:gd name="connsiteY5" fmla="*/ 0 h 4443665"/>
              <a:gd name="connsiteX0" fmla="*/ 266268 w 7655487"/>
              <a:gd name="connsiteY0" fmla="*/ 0 h 4538472"/>
              <a:gd name="connsiteX1" fmla="*/ 275503 w 7655487"/>
              <a:gd name="connsiteY1" fmla="*/ 4091709 h 4538472"/>
              <a:gd name="connsiteX2" fmla="*/ 647648 w 7655487"/>
              <a:gd name="connsiteY2" fmla="*/ 4088954 h 4538472"/>
              <a:gd name="connsiteX3" fmla="*/ 7655359 w 7655487"/>
              <a:gd name="connsiteY3" fmla="*/ 785091 h 4538472"/>
              <a:gd name="connsiteX4" fmla="*/ 7221249 w 7655487"/>
              <a:gd name="connsiteY4" fmla="*/ 9237 h 4538472"/>
              <a:gd name="connsiteX5" fmla="*/ 266268 w 7655487"/>
              <a:gd name="connsiteY5" fmla="*/ 0 h 4538472"/>
              <a:gd name="connsiteX0" fmla="*/ 0 w 7389219"/>
              <a:gd name="connsiteY0" fmla="*/ 0 h 4377559"/>
              <a:gd name="connsiteX1" fmla="*/ 9235 w 7389219"/>
              <a:gd name="connsiteY1" fmla="*/ 4091709 h 4377559"/>
              <a:gd name="connsiteX2" fmla="*/ 381380 w 7389219"/>
              <a:gd name="connsiteY2" fmla="*/ 4088954 h 4377559"/>
              <a:gd name="connsiteX3" fmla="*/ 7389091 w 7389219"/>
              <a:gd name="connsiteY3" fmla="*/ 785091 h 4377559"/>
              <a:gd name="connsiteX4" fmla="*/ 6954981 w 7389219"/>
              <a:gd name="connsiteY4" fmla="*/ 9237 h 4377559"/>
              <a:gd name="connsiteX5" fmla="*/ 0 w 7389219"/>
              <a:gd name="connsiteY5" fmla="*/ 0 h 4377559"/>
              <a:gd name="connsiteX0" fmla="*/ 0 w 7389219"/>
              <a:gd name="connsiteY0" fmla="*/ 0 h 4091709"/>
              <a:gd name="connsiteX1" fmla="*/ 9235 w 7389219"/>
              <a:gd name="connsiteY1" fmla="*/ 4091709 h 4091709"/>
              <a:gd name="connsiteX2" fmla="*/ 381380 w 7389219"/>
              <a:gd name="connsiteY2" fmla="*/ 4088954 h 4091709"/>
              <a:gd name="connsiteX3" fmla="*/ 7389091 w 7389219"/>
              <a:gd name="connsiteY3" fmla="*/ 785091 h 4091709"/>
              <a:gd name="connsiteX4" fmla="*/ 6954981 w 7389219"/>
              <a:gd name="connsiteY4" fmla="*/ 9237 h 4091709"/>
              <a:gd name="connsiteX5" fmla="*/ 0 w 7389219"/>
              <a:gd name="connsiteY5" fmla="*/ 0 h 4091709"/>
              <a:gd name="connsiteX0" fmla="*/ 0 w 7389219"/>
              <a:gd name="connsiteY0" fmla="*/ 0 h 4091709"/>
              <a:gd name="connsiteX1" fmla="*/ 9235 w 7389219"/>
              <a:gd name="connsiteY1" fmla="*/ 4091709 h 4091709"/>
              <a:gd name="connsiteX2" fmla="*/ 381380 w 7389219"/>
              <a:gd name="connsiteY2" fmla="*/ 4088954 h 4091709"/>
              <a:gd name="connsiteX3" fmla="*/ 7389091 w 7389219"/>
              <a:gd name="connsiteY3" fmla="*/ 785091 h 4091709"/>
              <a:gd name="connsiteX4" fmla="*/ 6954981 w 7389219"/>
              <a:gd name="connsiteY4" fmla="*/ 9237 h 4091709"/>
              <a:gd name="connsiteX5" fmla="*/ 0 w 7389219"/>
              <a:gd name="connsiteY5" fmla="*/ 0 h 4091709"/>
              <a:gd name="connsiteX0" fmla="*/ 0 w 7154412"/>
              <a:gd name="connsiteY0" fmla="*/ 0 h 4091709"/>
              <a:gd name="connsiteX1" fmla="*/ 9235 w 7154412"/>
              <a:gd name="connsiteY1" fmla="*/ 4091709 h 4091709"/>
              <a:gd name="connsiteX2" fmla="*/ 381380 w 7154412"/>
              <a:gd name="connsiteY2" fmla="*/ 4088954 h 4091709"/>
              <a:gd name="connsiteX3" fmla="*/ 7150732 w 7154412"/>
              <a:gd name="connsiteY3" fmla="*/ 840198 h 4091709"/>
              <a:gd name="connsiteX4" fmla="*/ 6954981 w 7154412"/>
              <a:gd name="connsiteY4" fmla="*/ 9237 h 4091709"/>
              <a:gd name="connsiteX5" fmla="*/ 0 w 7154412"/>
              <a:gd name="connsiteY5" fmla="*/ 0 h 4091709"/>
              <a:gd name="connsiteX0" fmla="*/ 0 w 7176139"/>
              <a:gd name="connsiteY0" fmla="*/ 0 h 4091709"/>
              <a:gd name="connsiteX1" fmla="*/ 9235 w 7176139"/>
              <a:gd name="connsiteY1" fmla="*/ 4091709 h 4091709"/>
              <a:gd name="connsiteX2" fmla="*/ 381380 w 7176139"/>
              <a:gd name="connsiteY2" fmla="*/ 4088954 h 4091709"/>
              <a:gd name="connsiteX3" fmla="*/ 7174567 w 7176139"/>
              <a:gd name="connsiteY3" fmla="*/ 867752 h 4091709"/>
              <a:gd name="connsiteX4" fmla="*/ 6954981 w 7176139"/>
              <a:gd name="connsiteY4" fmla="*/ 9237 h 4091709"/>
              <a:gd name="connsiteX5" fmla="*/ 0 w 7176139"/>
              <a:gd name="connsiteY5" fmla="*/ 0 h 4091709"/>
              <a:gd name="connsiteX0" fmla="*/ 0 w 6994397"/>
              <a:gd name="connsiteY0" fmla="*/ 0 h 4091709"/>
              <a:gd name="connsiteX1" fmla="*/ 9235 w 6994397"/>
              <a:gd name="connsiteY1" fmla="*/ 4091709 h 4091709"/>
              <a:gd name="connsiteX2" fmla="*/ 381380 w 6994397"/>
              <a:gd name="connsiteY2" fmla="*/ 4088954 h 4091709"/>
              <a:gd name="connsiteX3" fmla="*/ 6364138 w 6994397"/>
              <a:gd name="connsiteY3" fmla="*/ 845709 h 4091709"/>
              <a:gd name="connsiteX4" fmla="*/ 6954981 w 6994397"/>
              <a:gd name="connsiteY4" fmla="*/ 9237 h 4091709"/>
              <a:gd name="connsiteX5" fmla="*/ 0 w 6994397"/>
              <a:gd name="connsiteY5" fmla="*/ 0 h 4091709"/>
              <a:gd name="connsiteX0" fmla="*/ 0 w 6955529"/>
              <a:gd name="connsiteY0" fmla="*/ 0 h 4091709"/>
              <a:gd name="connsiteX1" fmla="*/ 9235 w 6955529"/>
              <a:gd name="connsiteY1" fmla="*/ 4091709 h 4091709"/>
              <a:gd name="connsiteX2" fmla="*/ 381380 w 6955529"/>
              <a:gd name="connsiteY2" fmla="*/ 4088954 h 4091709"/>
              <a:gd name="connsiteX3" fmla="*/ 6954981 w 6955529"/>
              <a:gd name="connsiteY3" fmla="*/ 9237 h 4091709"/>
              <a:gd name="connsiteX4" fmla="*/ 0 w 6955529"/>
              <a:gd name="connsiteY4" fmla="*/ 0 h 4091709"/>
              <a:gd name="connsiteX0" fmla="*/ 0 w 7154183"/>
              <a:gd name="connsiteY0" fmla="*/ 0 h 4091709"/>
              <a:gd name="connsiteX1" fmla="*/ 9235 w 7154183"/>
              <a:gd name="connsiteY1" fmla="*/ 4091709 h 4091709"/>
              <a:gd name="connsiteX2" fmla="*/ 381380 w 7154183"/>
              <a:gd name="connsiteY2" fmla="*/ 4088954 h 4091709"/>
              <a:gd name="connsiteX3" fmla="*/ 6954981 w 7154183"/>
              <a:gd name="connsiteY3" fmla="*/ 9237 h 4091709"/>
              <a:gd name="connsiteX4" fmla="*/ 0 w 7154183"/>
              <a:gd name="connsiteY4" fmla="*/ 0 h 4091709"/>
              <a:gd name="connsiteX0" fmla="*/ 0 w 7386726"/>
              <a:gd name="connsiteY0" fmla="*/ 1784 h 4093493"/>
              <a:gd name="connsiteX1" fmla="*/ 9235 w 7386726"/>
              <a:gd name="connsiteY1" fmla="*/ 4093493 h 4093493"/>
              <a:gd name="connsiteX2" fmla="*/ 381380 w 7386726"/>
              <a:gd name="connsiteY2" fmla="*/ 4090738 h 4093493"/>
              <a:gd name="connsiteX3" fmla="*/ 7193342 w 7386726"/>
              <a:gd name="connsiteY3" fmla="*/ 0 h 4093493"/>
              <a:gd name="connsiteX4" fmla="*/ 0 w 7386726"/>
              <a:gd name="connsiteY4" fmla="*/ 1784 h 4093493"/>
              <a:gd name="connsiteX0" fmla="*/ 0 w 7373454"/>
              <a:gd name="connsiteY0" fmla="*/ 1784 h 4093493"/>
              <a:gd name="connsiteX1" fmla="*/ 9235 w 7373454"/>
              <a:gd name="connsiteY1" fmla="*/ 4093493 h 4093493"/>
              <a:gd name="connsiteX2" fmla="*/ 381380 w 7373454"/>
              <a:gd name="connsiteY2" fmla="*/ 4090738 h 4093493"/>
              <a:gd name="connsiteX3" fmla="*/ 7193342 w 7373454"/>
              <a:gd name="connsiteY3" fmla="*/ 0 h 4093493"/>
              <a:gd name="connsiteX4" fmla="*/ 0 w 7373454"/>
              <a:gd name="connsiteY4" fmla="*/ 1784 h 4093493"/>
              <a:gd name="connsiteX0" fmla="*/ 0 w 7364814"/>
              <a:gd name="connsiteY0" fmla="*/ 1784 h 4093493"/>
              <a:gd name="connsiteX1" fmla="*/ 9235 w 7364814"/>
              <a:gd name="connsiteY1" fmla="*/ 4093493 h 4093493"/>
              <a:gd name="connsiteX2" fmla="*/ 381380 w 7364814"/>
              <a:gd name="connsiteY2" fmla="*/ 4090738 h 4093493"/>
              <a:gd name="connsiteX3" fmla="*/ 7193342 w 7364814"/>
              <a:gd name="connsiteY3" fmla="*/ 0 h 4093493"/>
              <a:gd name="connsiteX4" fmla="*/ 0 w 7364814"/>
              <a:gd name="connsiteY4" fmla="*/ 1784 h 4093493"/>
              <a:gd name="connsiteX0" fmla="*/ 0 w 7374721"/>
              <a:gd name="connsiteY0" fmla="*/ 1784 h 4093493"/>
              <a:gd name="connsiteX1" fmla="*/ 9235 w 7374721"/>
              <a:gd name="connsiteY1" fmla="*/ 4093493 h 4093493"/>
              <a:gd name="connsiteX2" fmla="*/ 381380 w 7374721"/>
              <a:gd name="connsiteY2" fmla="*/ 4090738 h 4093493"/>
              <a:gd name="connsiteX3" fmla="*/ 7193342 w 7374721"/>
              <a:gd name="connsiteY3" fmla="*/ 0 h 4093493"/>
              <a:gd name="connsiteX4" fmla="*/ 0 w 7374721"/>
              <a:gd name="connsiteY4" fmla="*/ 1784 h 4093493"/>
              <a:gd name="connsiteX0" fmla="*/ 0 w 7374267"/>
              <a:gd name="connsiteY0" fmla="*/ 1784 h 4093493"/>
              <a:gd name="connsiteX1" fmla="*/ 9235 w 7374267"/>
              <a:gd name="connsiteY1" fmla="*/ 4093493 h 4093493"/>
              <a:gd name="connsiteX2" fmla="*/ 381380 w 7374267"/>
              <a:gd name="connsiteY2" fmla="*/ 4090738 h 4093493"/>
              <a:gd name="connsiteX3" fmla="*/ 7193342 w 7374267"/>
              <a:gd name="connsiteY3" fmla="*/ 0 h 4093493"/>
              <a:gd name="connsiteX4" fmla="*/ 0 w 7374267"/>
              <a:gd name="connsiteY4" fmla="*/ 1784 h 40934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74267" h="4093493">
                <a:moveTo>
                  <a:pt x="0" y="1784"/>
                </a:moveTo>
                <a:cubicBezTo>
                  <a:pt x="4618" y="632935"/>
                  <a:pt x="-1" y="3015917"/>
                  <a:pt x="9235" y="4093493"/>
                </a:cubicBezTo>
                <a:cubicBezTo>
                  <a:pt x="-10627" y="4090738"/>
                  <a:pt x="343213" y="4096280"/>
                  <a:pt x="381380" y="4090738"/>
                </a:cubicBezTo>
                <a:cubicBezTo>
                  <a:pt x="442542" y="1696493"/>
                  <a:pt x="8687077" y="1359311"/>
                  <a:pt x="7193342" y="0"/>
                </a:cubicBezTo>
                <a:lnTo>
                  <a:pt x="0" y="1784"/>
                </a:lnTo>
                <a:close/>
              </a:path>
            </a:pathLst>
          </a:custGeom>
          <a:solidFill>
            <a:srgbClr val="C6D6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dirty="0"/>
          </a:p>
        </p:txBody>
      </p:sp>
      <p:sp>
        <p:nvSpPr>
          <p:cNvPr id="3" name="Espace réservé du texte 2"/>
          <p:cNvSpPr>
            <a:spLocks noGrp="1"/>
          </p:cNvSpPr>
          <p:nvPr>
            <p:ph type="body" sz="quarter" idx="10" hasCustomPrompt="1"/>
          </p:nvPr>
        </p:nvSpPr>
        <p:spPr>
          <a:xfrm>
            <a:off x="3231869" y="2865883"/>
            <a:ext cx="5311930" cy="1424650"/>
          </a:xfrm>
          <a:prstGeom prst="rect">
            <a:avLst/>
          </a:prstGeom>
        </p:spPr>
        <p:txBody>
          <a:bodyPr lIns="0"/>
          <a:lstStyle>
            <a:lvl1pPr marL="0" indent="0">
              <a:buNone/>
              <a:defRPr sz="2000" b="1" baseline="0">
                <a:latin typeface="Arial" panose="020B0604020202020204" pitchFamily="34" charset="0"/>
                <a:cs typeface="Arial" panose="020B0604020202020204" pitchFamily="34" charset="0"/>
              </a:defRPr>
            </a:lvl1pPr>
            <a:lvl2pPr>
              <a:defRPr sz="3000">
                <a:latin typeface="Arial" panose="020B0604020202020204" pitchFamily="34" charset="0"/>
                <a:cs typeface="Arial" panose="020B0604020202020204" pitchFamily="34" charset="0"/>
              </a:defRPr>
            </a:lvl2pPr>
            <a:lvl3pPr>
              <a:defRPr sz="3000">
                <a:latin typeface="Arial" panose="020B0604020202020204" pitchFamily="34" charset="0"/>
                <a:cs typeface="Arial" panose="020B0604020202020204" pitchFamily="34" charset="0"/>
              </a:defRPr>
            </a:lvl3pPr>
            <a:lvl4pPr>
              <a:defRPr sz="3000">
                <a:latin typeface="Arial" panose="020B0604020202020204" pitchFamily="34" charset="0"/>
                <a:cs typeface="Arial" panose="020B0604020202020204" pitchFamily="34" charset="0"/>
              </a:defRPr>
            </a:lvl4pPr>
            <a:lvl5pPr>
              <a:defRPr sz="3000">
                <a:latin typeface="Arial" panose="020B0604020202020204" pitchFamily="34" charset="0"/>
                <a:cs typeface="Arial" panose="020B0604020202020204" pitchFamily="34" charset="0"/>
              </a:defRPr>
            </a:lvl5pPr>
          </a:lstStyle>
          <a:p>
            <a:pPr lvl="0"/>
            <a:r>
              <a:rPr lang="fr-FR" dirty="0"/>
              <a:t>Modifier le titre</a:t>
            </a:r>
          </a:p>
        </p:txBody>
      </p:sp>
      <p:cxnSp>
        <p:nvCxnSpPr>
          <p:cNvPr id="5" name="Connecteur droit 4"/>
          <p:cNvCxnSpPr/>
          <p:nvPr userDrawn="1"/>
        </p:nvCxnSpPr>
        <p:spPr>
          <a:xfrm>
            <a:off x="3231869" y="3700462"/>
            <a:ext cx="642784" cy="0"/>
          </a:xfrm>
          <a:prstGeom prst="line">
            <a:avLst/>
          </a:prstGeom>
          <a:ln w="76200" cmpd="sng">
            <a:solidFill>
              <a:srgbClr val="C6D63F"/>
            </a:solidFill>
          </a:ln>
          <a:effectLst/>
        </p:spPr>
        <p:style>
          <a:lnRef idx="2">
            <a:schemeClr val="accent1"/>
          </a:lnRef>
          <a:fillRef idx="0">
            <a:schemeClr val="accent1"/>
          </a:fillRef>
          <a:effectRef idx="1">
            <a:schemeClr val="accent1"/>
          </a:effectRef>
          <a:fontRef idx="minor">
            <a:schemeClr val="tx1"/>
          </a:fontRef>
        </p:style>
      </p:cxnSp>
      <p:sp>
        <p:nvSpPr>
          <p:cNvPr id="6" name="Espace réservé du texte 5"/>
          <p:cNvSpPr>
            <a:spLocks noGrp="1"/>
          </p:cNvSpPr>
          <p:nvPr>
            <p:ph type="body" sz="quarter" idx="11" hasCustomPrompt="1"/>
          </p:nvPr>
        </p:nvSpPr>
        <p:spPr>
          <a:xfrm>
            <a:off x="3220883" y="4120716"/>
            <a:ext cx="5311930" cy="1196975"/>
          </a:xfrm>
          <a:prstGeom prst="rect">
            <a:avLst/>
          </a:prstGeom>
        </p:spPr>
        <p:txBody>
          <a:bodyPr lIns="0"/>
          <a:lstStyle>
            <a:lvl1pPr marL="0" indent="0">
              <a:buNone/>
              <a:defRPr sz="2000">
                <a:latin typeface="Arial" panose="020B0604020202020204" pitchFamily="34" charset="0"/>
                <a:cs typeface="Arial" panose="020B0604020202020204" pitchFamily="34" charset="0"/>
              </a:defRPr>
            </a:lvl1pPr>
          </a:lstStyle>
          <a:p>
            <a:pPr lvl="0"/>
            <a:r>
              <a:rPr lang="fr-FR" dirty="0"/>
              <a:t>Sous-titre</a:t>
            </a:r>
          </a:p>
        </p:txBody>
      </p:sp>
    </p:spTree>
    <p:extLst>
      <p:ext uri="{BB962C8B-B14F-4D97-AF65-F5344CB8AC3E}">
        <p14:creationId xmlns:p14="http://schemas.microsoft.com/office/powerpoint/2010/main" val="4288124804"/>
      </p:ext>
    </p:extLst>
  </p:cSld>
  <p:clrMapOvr>
    <a:masterClrMapping/>
  </p:clrMapOvr>
  <p:extLst mod="1">
    <p:ext uri="{DCECCB84-F9BA-43D5-87BE-67443E8EF086}">
      <p15:sldGuideLst xmlns:p15="http://schemas.microsoft.com/office/powerpoint/2012/main">
        <p15:guide id="1" orient="horz" pos="2160">
          <p15:clr>
            <a:srgbClr val="FBAE40"/>
          </p15:clr>
        </p15:guide>
        <p15:guide id="2" pos="5375">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age texte">
    <p:spTree>
      <p:nvGrpSpPr>
        <p:cNvPr id="1" name=""/>
        <p:cNvGrpSpPr/>
        <p:nvPr/>
      </p:nvGrpSpPr>
      <p:grpSpPr>
        <a:xfrm>
          <a:off x="0" y="0"/>
          <a:ext cx="0" cy="0"/>
          <a:chOff x="0" y="0"/>
          <a:chExt cx="0" cy="0"/>
        </a:xfrm>
      </p:grpSpPr>
      <p:sp>
        <p:nvSpPr>
          <p:cNvPr id="12" name="Forme libre 11"/>
          <p:cNvSpPr/>
          <p:nvPr userDrawn="1"/>
        </p:nvSpPr>
        <p:spPr>
          <a:xfrm flipH="1">
            <a:off x="6460870" y="-106791"/>
            <a:ext cx="2683129" cy="1144728"/>
          </a:xfrm>
          <a:custGeom>
            <a:avLst/>
            <a:gdLst>
              <a:gd name="connsiteX0" fmla="*/ 489584 w 7808954"/>
              <a:gd name="connsiteY0" fmla="*/ 357692 h 3590419"/>
              <a:gd name="connsiteX1" fmla="*/ 517293 w 7808954"/>
              <a:gd name="connsiteY1" fmla="*/ 3590419 h 3590419"/>
              <a:gd name="connsiteX2" fmla="*/ 7592348 w 7808954"/>
              <a:gd name="connsiteY2" fmla="*/ 856456 h 3590419"/>
              <a:gd name="connsiteX3" fmla="*/ 7195184 w 7808954"/>
              <a:gd name="connsiteY3" fmla="*/ 136019 h 3590419"/>
              <a:gd name="connsiteX4" fmla="*/ 489584 w 7808954"/>
              <a:gd name="connsiteY4" fmla="*/ 357692 h 3590419"/>
              <a:gd name="connsiteX0" fmla="*/ 12 w 7319382"/>
              <a:gd name="connsiteY0" fmla="*/ 643083 h 3875810"/>
              <a:gd name="connsiteX1" fmla="*/ 27721 w 7319382"/>
              <a:gd name="connsiteY1" fmla="*/ 3875810 h 3875810"/>
              <a:gd name="connsiteX2" fmla="*/ 7102776 w 7319382"/>
              <a:gd name="connsiteY2" fmla="*/ 1141847 h 3875810"/>
              <a:gd name="connsiteX3" fmla="*/ 6705612 w 7319382"/>
              <a:gd name="connsiteY3" fmla="*/ 421410 h 3875810"/>
              <a:gd name="connsiteX4" fmla="*/ 12 w 7319382"/>
              <a:gd name="connsiteY4" fmla="*/ 643083 h 3875810"/>
              <a:gd name="connsiteX0" fmla="*/ 0 w 7319370"/>
              <a:gd name="connsiteY0" fmla="*/ 235842 h 3468569"/>
              <a:gd name="connsiteX1" fmla="*/ 27709 w 7319370"/>
              <a:gd name="connsiteY1" fmla="*/ 3468569 h 3468569"/>
              <a:gd name="connsiteX2" fmla="*/ 7102764 w 7319370"/>
              <a:gd name="connsiteY2" fmla="*/ 734606 h 3468569"/>
              <a:gd name="connsiteX3" fmla="*/ 6705600 w 7319370"/>
              <a:gd name="connsiteY3" fmla="*/ 14169 h 3468569"/>
              <a:gd name="connsiteX4" fmla="*/ 0 w 7319370"/>
              <a:gd name="connsiteY4" fmla="*/ 235842 h 3468569"/>
              <a:gd name="connsiteX0" fmla="*/ 0 w 7319370"/>
              <a:gd name="connsiteY0" fmla="*/ 221673 h 3454400"/>
              <a:gd name="connsiteX1" fmla="*/ 27709 w 7319370"/>
              <a:gd name="connsiteY1" fmla="*/ 3454400 h 3454400"/>
              <a:gd name="connsiteX2" fmla="*/ 7102764 w 7319370"/>
              <a:gd name="connsiteY2" fmla="*/ 720437 h 3454400"/>
              <a:gd name="connsiteX3" fmla="*/ 6705600 w 7319370"/>
              <a:gd name="connsiteY3" fmla="*/ 0 h 3454400"/>
              <a:gd name="connsiteX4" fmla="*/ 0 w 7319370"/>
              <a:gd name="connsiteY4" fmla="*/ 221673 h 3454400"/>
              <a:gd name="connsiteX0" fmla="*/ 0 w 7102764"/>
              <a:gd name="connsiteY0" fmla="*/ 221673 h 3454400"/>
              <a:gd name="connsiteX1" fmla="*/ 27709 w 7102764"/>
              <a:gd name="connsiteY1" fmla="*/ 3454400 h 3454400"/>
              <a:gd name="connsiteX2" fmla="*/ 7102764 w 7102764"/>
              <a:gd name="connsiteY2" fmla="*/ 720437 h 3454400"/>
              <a:gd name="connsiteX3" fmla="*/ 6705600 w 7102764"/>
              <a:gd name="connsiteY3" fmla="*/ 0 h 3454400"/>
              <a:gd name="connsiteX4" fmla="*/ 0 w 7102764"/>
              <a:gd name="connsiteY4" fmla="*/ 221673 h 3454400"/>
              <a:gd name="connsiteX0" fmla="*/ 0 w 7103018"/>
              <a:gd name="connsiteY0" fmla="*/ 221673 h 3454400"/>
              <a:gd name="connsiteX1" fmla="*/ 27709 w 7103018"/>
              <a:gd name="connsiteY1" fmla="*/ 3454400 h 3454400"/>
              <a:gd name="connsiteX2" fmla="*/ 7102764 w 7103018"/>
              <a:gd name="connsiteY2" fmla="*/ 720437 h 3454400"/>
              <a:gd name="connsiteX3" fmla="*/ 6705600 w 7103018"/>
              <a:gd name="connsiteY3" fmla="*/ 0 h 3454400"/>
              <a:gd name="connsiteX4" fmla="*/ 0 w 7103018"/>
              <a:gd name="connsiteY4" fmla="*/ 221673 h 3454400"/>
              <a:gd name="connsiteX0" fmla="*/ 0 w 7398581"/>
              <a:gd name="connsiteY0" fmla="*/ 297 h 3537824"/>
              <a:gd name="connsiteX1" fmla="*/ 323272 w 7398581"/>
              <a:gd name="connsiteY1" fmla="*/ 3537824 h 3537824"/>
              <a:gd name="connsiteX2" fmla="*/ 7398327 w 7398581"/>
              <a:gd name="connsiteY2" fmla="*/ 803861 h 3537824"/>
              <a:gd name="connsiteX3" fmla="*/ 7001163 w 7398581"/>
              <a:gd name="connsiteY3" fmla="*/ 83424 h 3537824"/>
              <a:gd name="connsiteX4" fmla="*/ 0 w 7398581"/>
              <a:gd name="connsiteY4" fmla="*/ 297 h 3537824"/>
              <a:gd name="connsiteX0" fmla="*/ 0 w 7398581"/>
              <a:gd name="connsiteY0" fmla="*/ 297 h 4092006"/>
              <a:gd name="connsiteX1" fmla="*/ 9235 w 7398581"/>
              <a:gd name="connsiteY1" fmla="*/ 4092006 h 4092006"/>
              <a:gd name="connsiteX2" fmla="*/ 7398327 w 7398581"/>
              <a:gd name="connsiteY2" fmla="*/ 803861 h 4092006"/>
              <a:gd name="connsiteX3" fmla="*/ 7001163 w 7398581"/>
              <a:gd name="connsiteY3" fmla="*/ 83424 h 4092006"/>
              <a:gd name="connsiteX4" fmla="*/ 0 w 7398581"/>
              <a:gd name="connsiteY4" fmla="*/ 297 h 4092006"/>
              <a:gd name="connsiteX0" fmla="*/ 0 w 7398508"/>
              <a:gd name="connsiteY0" fmla="*/ 0 h 4091709"/>
              <a:gd name="connsiteX1" fmla="*/ 9235 w 7398508"/>
              <a:gd name="connsiteY1" fmla="*/ 4091709 h 4091709"/>
              <a:gd name="connsiteX2" fmla="*/ 7398327 w 7398508"/>
              <a:gd name="connsiteY2" fmla="*/ 803564 h 4091709"/>
              <a:gd name="connsiteX3" fmla="*/ 6954981 w 7398508"/>
              <a:gd name="connsiteY3" fmla="*/ 9237 h 4091709"/>
              <a:gd name="connsiteX4" fmla="*/ 0 w 7398508"/>
              <a:gd name="connsiteY4" fmla="*/ 0 h 4091709"/>
              <a:gd name="connsiteX0" fmla="*/ 0 w 7111786"/>
              <a:gd name="connsiteY0" fmla="*/ 0 h 4091709"/>
              <a:gd name="connsiteX1" fmla="*/ 9235 w 7111786"/>
              <a:gd name="connsiteY1" fmla="*/ 4091709 h 4091709"/>
              <a:gd name="connsiteX2" fmla="*/ 7028873 w 7111786"/>
              <a:gd name="connsiteY2" fmla="*/ 840510 h 4091709"/>
              <a:gd name="connsiteX3" fmla="*/ 6954981 w 7111786"/>
              <a:gd name="connsiteY3" fmla="*/ 9237 h 4091709"/>
              <a:gd name="connsiteX4" fmla="*/ 0 w 7111786"/>
              <a:gd name="connsiteY4" fmla="*/ 0 h 4091709"/>
              <a:gd name="connsiteX0" fmla="*/ 0 w 7389283"/>
              <a:gd name="connsiteY0" fmla="*/ 0 h 4091709"/>
              <a:gd name="connsiteX1" fmla="*/ 9235 w 7389283"/>
              <a:gd name="connsiteY1" fmla="*/ 4091709 h 4091709"/>
              <a:gd name="connsiteX2" fmla="*/ 7389091 w 7389283"/>
              <a:gd name="connsiteY2" fmla="*/ 785091 h 4091709"/>
              <a:gd name="connsiteX3" fmla="*/ 6954981 w 7389283"/>
              <a:gd name="connsiteY3" fmla="*/ 9237 h 4091709"/>
              <a:gd name="connsiteX4" fmla="*/ 0 w 7389283"/>
              <a:gd name="connsiteY4" fmla="*/ 0 h 4091709"/>
              <a:gd name="connsiteX0" fmla="*/ 0 w 7389172"/>
              <a:gd name="connsiteY0" fmla="*/ 0 h 4091709"/>
              <a:gd name="connsiteX1" fmla="*/ 9235 w 7389172"/>
              <a:gd name="connsiteY1" fmla="*/ 4091709 h 4091709"/>
              <a:gd name="connsiteX2" fmla="*/ 7389091 w 7389172"/>
              <a:gd name="connsiteY2" fmla="*/ 785091 h 4091709"/>
              <a:gd name="connsiteX3" fmla="*/ 6954981 w 7389172"/>
              <a:gd name="connsiteY3" fmla="*/ 9237 h 4091709"/>
              <a:gd name="connsiteX4" fmla="*/ 0 w 7389172"/>
              <a:gd name="connsiteY4" fmla="*/ 0 h 4091709"/>
              <a:gd name="connsiteX0" fmla="*/ 0 w 7389219"/>
              <a:gd name="connsiteY0" fmla="*/ 0 h 4091709"/>
              <a:gd name="connsiteX1" fmla="*/ 9235 w 7389219"/>
              <a:gd name="connsiteY1" fmla="*/ 4091709 h 4091709"/>
              <a:gd name="connsiteX2" fmla="*/ 7389091 w 7389219"/>
              <a:gd name="connsiteY2" fmla="*/ 785091 h 4091709"/>
              <a:gd name="connsiteX3" fmla="*/ 6954981 w 7389219"/>
              <a:gd name="connsiteY3" fmla="*/ 9237 h 4091709"/>
              <a:gd name="connsiteX4" fmla="*/ 0 w 7389219"/>
              <a:gd name="connsiteY4" fmla="*/ 0 h 4091709"/>
              <a:gd name="connsiteX0" fmla="*/ 0 w 7389219"/>
              <a:gd name="connsiteY0" fmla="*/ 0 h 4091709"/>
              <a:gd name="connsiteX1" fmla="*/ 9235 w 7389219"/>
              <a:gd name="connsiteY1" fmla="*/ 4091709 h 4091709"/>
              <a:gd name="connsiteX2" fmla="*/ 7389091 w 7389219"/>
              <a:gd name="connsiteY2" fmla="*/ 785091 h 4091709"/>
              <a:gd name="connsiteX3" fmla="*/ 6954981 w 7389219"/>
              <a:gd name="connsiteY3" fmla="*/ 9237 h 4091709"/>
              <a:gd name="connsiteX4" fmla="*/ 0 w 7389219"/>
              <a:gd name="connsiteY4" fmla="*/ 0 h 4091709"/>
              <a:gd name="connsiteX0" fmla="*/ 0 w 7389219"/>
              <a:gd name="connsiteY0" fmla="*/ 0 h 4091709"/>
              <a:gd name="connsiteX1" fmla="*/ 9235 w 7389219"/>
              <a:gd name="connsiteY1" fmla="*/ 4091709 h 4091709"/>
              <a:gd name="connsiteX2" fmla="*/ 7389091 w 7389219"/>
              <a:gd name="connsiteY2" fmla="*/ 785091 h 4091709"/>
              <a:gd name="connsiteX3" fmla="*/ 6954981 w 7389219"/>
              <a:gd name="connsiteY3" fmla="*/ 9237 h 4091709"/>
              <a:gd name="connsiteX4" fmla="*/ 0 w 7389219"/>
              <a:gd name="connsiteY4" fmla="*/ 0 h 4091709"/>
              <a:gd name="connsiteX0" fmla="*/ 0 w 7389219"/>
              <a:gd name="connsiteY0" fmla="*/ 0 h 4091709"/>
              <a:gd name="connsiteX1" fmla="*/ 9235 w 7389219"/>
              <a:gd name="connsiteY1" fmla="*/ 4091709 h 4091709"/>
              <a:gd name="connsiteX2" fmla="*/ 7389091 w 7389219"/>
              <a:gd name="connsiteY2" fmla="*/ 785091 h 4091709"/>
              <a:gd name="connsiteX3" fmla="*/ 6954981 w 7389219"/>
              <a:gd name="connsiteY3" fmla="*/ 9237 h 4091709"/>
              <a:gd name="connsiteX4" fmla="*/ 0 w 7389219"/>
              <a:gd name="connsiteY4" fmla="*/ 0 h 4091709"/>
              <a:gd name="connsiteX0" fmla="*/ 0 w 7389219"/>
              <a:gd name="connsiteY0" fmla="*/ 0 h 4091709"/>
              <a:gd name="connsiteX1" fmla="*/ 9235 w 7389219"/>
              <a:gd name="connsiteY1" fmla="*/ 4091709 h 4091709"/>
              <a:gd name="connsiteX2" fmla="*/ 7389091 w 7389219"/>
              <a:gd name="connsiteY2" fmla="*/ 785091 h 4091709"/>
              <a:gd name="connsiteX3" fmla="*/ 6954981 w 7389219"/>
              <a:gd name="connsiteY3" fmla="*/ 9237 h 4091709"/>
              <a:gd name="connsiteX4" fmla="*/ 0 w 7389219"/>
              <a:gd name="connsiteY4" fmla="*/ 0 h 4091709"/>
              <a:gd name="connsiteX0" fmla="*/ 0 w 7389219"/>
              <a:gd name="connsiteY0" fmla="*/ 0 h 4091709"/>
              <a:gd name="connsiteX1" fmla="*/ 9235 w 7389219"/>
              <a:gd name="connsiteY1" fmla="*/ 4091709 h 4091709"/>
              <a:gd name="connsiteX2" fmla="*/ 7389091 w 7389219"/>
              <a:gd name="connsiteY2" fmla="*/ 785091 h 4091709"/>
              <a:gd name="connsiteX3" fmla="*/ 6954981 w 7389219"/>
              <a:gd name="connsiteY3" fmla="*/ 9237 h 4091709"/>
              <a:gd name="connsiteX4" fmla="*/ 0 w 7389219"/>
              <a:gd name="connsiteY4" fmla="*/ 0 h 4091709"/>
              <a:gd name="connsiteX0" fmla="*/ 0 w 6954982"/>
              <a:gd name="connsiteY0" fmla="*/ 0 h 4091709"/>
              <a:gd name="connsiteX1" fmla="*/ 9235 w 6954982"/>
              <a:gd name="connsiteY1" fmla="*/ 4091709 h 4091709"/>
              <a:gd name="connsiteX2" fmla="*/ 6954981 w 6954982"/>
              <a:gd name="connsiteY2" fmla="*/ 9237 h 4091709"/>
              <a:gd name="connsiteX3" fmla="*/ 0 w 6954982"/>
              <a:gd name="connsiteY3" fmla="*/ 0 h 4091709"/>
              <a:gd name="connsiteX0" fmla="*/ 0 w 6954982"/>
              <a:gd name="connsiteY0" fmla="*/ 0 h 4164774"/>
              <a:gd name="connsiteX1" fmla="*/ 9235 w 6954982"/>
              <a:gd name="connsiteY1" fmla="*/ 4164774 h 4164774"/>
              <a:gd name="connsiteX2" fmla="*/ 6954981 w 6954982"/>
              <a:gd name="connsiteY2" fmla="*/ 82302 h 4164774"/>
              <a:gd name="connsiteX3" fmla="*/ 0 w 6954982"/>
              <a:gd name="connsiteY3" fmla="*/ 0 h 4164774"/>
              <a:gd name="connsiteX0" fmla="*/ 0 w 6972325"/>
              <a:gd name="connsiteY0" fmla="*/ 0 h 4164774"/>
              <a:gd name="connsiteX1" fmla="*/ 9235 w 6972325"/>
              <a:gd name="connsiteY1" fmla="*/ 4164774 h 4164774"/>
              <a:gd name="connsiteX2" fmla="*/ 6972325 w 6972325"/>
              <a:gd name="connsiteY2" fmla="*/ 9236 h 4164774"/>
              <a:gd name="connsiteX3" fmla="*/ 0 w 6972325"/>
              <a:gd name="connsiteY3" fmla="*/ 0 h 4164774"/>
              <a:gd name="connsiteX0" fmla="*/ 0 w 6972325"/>
              <a:gd name="connsiteY0" fmla="*/ 0 h 4177170"/>
              <a:gd name="connsiteX1" fmla="*/ 9235 w 6972325"/>
              <a:gd name="connsiteY1" fmla="*/ 4164774 h 4177170"/>
              <a:gd name="connsiteX2" fmla="*/ 6972325 w 6972325"/>
              <a:gd name="connsiteY2" fmla="*/ 9236 h 4177170"/>
              <a:gd name="connsiteX3" fmla="*/ 0 w 6972325"/>
              <a:gd name="connsiteY3" fmla="*/ 0 h 4177170"/>
            </a:gdLst>
            <a:ahLst/>
            <a:cxnLst>
              <a:cxn ang="0">
                <a:pos x="connsiteX0" y="connsiteY0"/>
              </a:cxn>
              <a:cxn ang="0">
                <a:pos x="connsiteX1" y="connsiteY1"/>
              </a:cxn>
              <a:cxn ang="0">
                <a:pos x="connsiteX2" y="connsiteY2"/>
              </a:cxn>
              <a:cxn ang="0">
                <a:pos x="connsiteX3" y="connsiteY3"/>
              </a:cxn>
            </a:cxnLst>
            <a:rect l="l" t="t" r="r" b="b"/>
            <a:pathLst>
              <a:path w="6972325" h="4177170">
                <a:moveTo>
                  <a:pt x="0" y="0"/>
                </a:moveTo>
                <a:cubicBezTo>
                  <a:pt x="4618" y="631151"/>
                  <a:pt x="-1" y="3087198"/>
                  <a:pt x="9235" y="4164774"/>
                </a:cubicBezTo>
                <a:cubicBezTo>
                  <a:pt x="1168398" y="4166313"/>
                  <a:pt x="4077398" y="4612410"/>
                  <a:pt x="6972325" y="9236"/>
                </a:cubicBezTo>
                <a:lnTo>
                  <a:pt x="0" y="0"/>
                </a:lnTo>
                <a:close/>
              </a:path>
            </a:pathLst>
          </a:custGeom>
          <a:solidFill>
            <a:srgbClr val="6CB64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13" name="Forme libre 12"/>
          <p:cNvSpPr/>
          <p:nvPr userDrawn="1"/>
        </p:nvSpPr>
        <p:spPr>
          <a:xfrm>
            <a:off x="4618182" y="-101600"/>
            <a:ext cx="2524090" cy="1026248"/>
          </a:xfrm>
          <a:custGeom>
            <a:avLst/>
            <a:gdLst>
              <a:gd name="connsiteX0" fmla="*/ 0 w 1200727"/>
              <a:gd name="connsiteY0" fmla="*/ 479046 h 5457446"/>
              <a:gd name="connsiteX1" fmla="*/ 1191491 w 1200727"/>
              <a:gd name="connsiteY1" fmla="*/ 479046 h 5457446"/>
              <a:gd name="connsiteX2" fmla="*/ 1200727 w 1200727"/>
              <a:gd name="connsiteY2" fmla="*/ 5457446 h 5457446"/>
              <a:gd name="connsiteX3" fmla="*/ 0 w 1200727"/>
              <a:gd name="connsiteY3" fmla="*/ 479046 h 5457446"/>
              <a:gd name="connsiteX0" fmla="*/ 0 w 1200727"/>
              <a:gd name="connsiteY0" fmla="*/ 186108 h 5164508"/>
              <a:gd name="connsiteX1" fmla="*/ 1191491 w 1200727"/>
              <a:gd name="connsiteY1" fmla="*/ 186108 h 5164508"/>
              <a:gd name="connsiteX2" fmla="*/ 1200727 w 1200727"/>
              <a:gd name="connsiteY2" fmla="*/ 5164508 h 5164508"/>
              <a:gd name="connsiteX3" fmla="*/ 0 w 1200727"/>
              <a:gd name="connsiteY3" fmla="*/ 186108 h 5164508"/>
              <a:gd name="connsiteX0" fmla="*/ 0 w 1200727"/>
              <a:gd name="connsiteY0" fmla="*/ 0 h 4978400"/>
              <a:gd name="connsiteX1" fmla="*/ 1191491 w 1200727"/>
              <a:gd name="connsiteY1" fmla="*/ 0 h 4978400"/>
              <a:gd name="connsiteX2" fmla="*/ 1200727 w 1200727"/>
              <a:gd name="connsiteY2" fmla="*/ 4978400 h 4978400"/>
              <a:gd name="connsiteX3" fmla="*/ 0 w 1200727"/>
              <a:gd name="connsiteY3" fmla="*/ 0 h 4978400"/>
              <a:gd name="connsiteX0" fmla="*/ 0 w 1200727"/>
              <a:gd name="connsiteY0" fmla="*/ 0 h 4978400"/>
              <a:gd name="connsiteX1" fmla="*/ 1191491 w 1200727"/>
              <a:gd name="connsiteY1" fmla="*/ 0 h 4978400"/>
              <a:gd name="connsiteX2" fmla="*/ 1200727 w 1200727"/>
              <a:gd name="connsiteY2" fmla="*/ 4978400 h 4978400"/>
              <a:gd name="connsiteX3" fmla="*/ 0 w 1200727"/>
              <a:gd name="connsiteY3" fmla="*/ 0 h 4978400"/>
              <a:gd name="connsiteX0" fmla="*/ 0 w 1200727"/>
              <a:gd name="connsiteY0" fmla="*/ 0 h 4978400"/>
              <a:gd name="connsiteX1" fmla="*/ 1191491 w 1200727"/>
              <a:gd name="connsiteY1" fmla="*/ 0 h 4978400"/>
              <a:gd name="connsiteX2" fmla="*/ 1200727 w 1200727"/>
              <a:gd name="connsiteY2" fmla="*/ 4978400 h 4978400"/>
              <a:gd name="connsiteX3" fmla="*/ 0 w 1200727"/>
              <a:gd name="connsiteY3" fmla="*/ 0 h 4978400"/>
              <a:gd name="connsiteX0" fmla="*/ 0 w 1200727"/>
              <a:gd name="connsiteY0" fmla="*/ 0 h 4978400"/>
              <a:gd name="connsiteX1" fmla="*/ 1191491 w 1200727"/>
              <a:gd name="connsiteY1" fmla="*/ 0 h 4978400"/>
              <a:gd name="connsiteX2" fmla="*/ 1200727 w 1200727"/>
              <a:gd name="connsiteY2" fmla="*/ 4978400 h 4978400"/>
              <a:gd name="connsiteX3" fmla="*/ 0 w 1200727"/>
              <a:gd name="connsiteY3" fmla="*/ 0 h 4978400"/>
              <a:gd name="connsiteX0" fmla="*/ 0 w 1200727"/>
              <a:gd name="connsiteY0" fmla="*/ 0 h 4978400"/>
              <a:gd name="connsiteX1" fmla="*/ 1191491 w 1200727"/>
              <a:gd name="connsiteY1" fmla="*/ 0 h 4978400"/>
              <a:gd name="connsiteX2" fmla="*/ 1200727 w 1200727"/>
              <a:gd name="connsiteY2" fmla="*/ 4978400 h 4978400"/>
              <a:gd name="connsiteX3" fmla="*/ 0 w 1200727"/>
              <a:gd name="connsiteY3" fmla="*/ 0 h 4978400"/>
              <a:gd name="connsiteX0" fmla="*/ 0 w 1200727"/>
              <a:gd name="connsiteY0" fmla="*/ 0 h 4978400"/>
              <a:gd name="connsiteX1" fmla="*/ 1191491 w 1200727"/>
              <a:gd name="connsiteY1" fmla="*/ 0 h 4978400"/>
              <a:gd name="connsiteX2" fmla="*/ 1200727 w 1200727"/>
              <a:gd name="connsiteY2" fmla="*/ 4978400 h 4978400"/>
              <a:gd name="connsiteX3" fmla="*/ 0 w 1200727"/>
              <a:gd name="connsiteY3" fmla="*/ 0 h 4978400"/>
              <a:gd name="connsiteX0" fmla="*/ 0 w 1200727"/>
              <a:gd name="connsiteY0" fmla="*/ 0 h 4978400"/>
              <a:gd name="connsiteX1" fmla="*/ 1191491 w 1200727"/>
              <a:gd name="connsiteY1" fmla="*/ 0 h 4978400"/>
              <a:gd name="connsiteX2" fmla="*/ 1200727 w 1200727"/>
              <a:gd name="connsiteY2" fmla="*/ 4978400 h 4978400"/>
              <a:gd name="connsiteX3" fmla="*/ 0 w 1200727"/>
              <a:gd name="connsiteY3" fmla="*/ 0 h 4978400"/>
              <a:gd name="connsiteX0" fmla="*/ 0 w 2300694"/>
              <a:gd name="connsiteY0" fmla="*/ 0 h 4729481"/>
              <a:gd name="connsiteX1" fmla="*/ 1191491 w 2300694"/>
              <a:gd name="connsiteY1" fmla="*/ 0 h 4729481"/>
              <a:gd name="connsiteX2" fmla="*/ 2300694 w 2300694"/>
              <a:gd name="connsiteY2" fmla="*/ 4729481 h 4729481"/>
              <a:gd name="connsiteX3" fmla="*/ 0 w 2300694"/>
              <a:gd name="connsiteY3" fmla="*/ 0 h 4729481"/>
              <a:gd name="connsiteX0" fmla="*/ 0 w 2306762"/>
              <a:gd name="connsiteY0" fmla="*/ 0 h 4399707"/>
              <a:gd name="connsiteX1" fmla="*/ 1191491 w 2306762"/>
              <a:gd name="connsiteY1" fmla="*/ 0 h 4399707"/>
              <a:gd name="connsiteX2" fmla="*/ 2306762 w 2306762"/>
              <a:gd name="connsiteY2" fmla="*/ 4399707 h 4399707"/>
              <a:gd name="connsiteX3" fmla="*/ 0 w 2306762"/>
              <a:gd name="connsiteY3" fmla="*/ 0 h 4399707"/>
              <a:gd name="connsiteX0" fmla="*/ 0 w 2294627"/>
              <a:gd name="connsiteY0" fmla="*/ 0 h 4609562"/>
              <a:gd name="connsiteX1" fmla="*/ 1191491 w 2294627"/>
              <a:gd name="connsiteY1" fmla="*/ 0 h 4609562"/>
              <a:gd name="connsiteX2" fmla="*/ 2294627 w 2294627"/>
              <a:gd name="connsiteY2" fmla="*/ 4609562 h 4609562"/>
              <a:gd name="connsiteX3" fmla="*/ 0 w 2294627"/>
              <a:gd name="connsiteY3" fmla="*/ 0 h 4609562"/>
              <a:gd name="connsiteX0" fmla="*/ 0 w 2294627"/>
              <a:gd name="connsiteY0" fmla="*/ 0 h 4609562"/>
              <a:gd name="connsiteX1" fmla="*/ 1191491 w 2294627"/>
              <a:gd name="connsiteY1" fmla="*/ 0 h 4609562"/>
              <a:gd name="connsiteX2" fmla="*/ 2294627 w 2294627"/>
              <a:gd name="connsiteY2" fmla="*/ 4609562 h 4609562"/>
              <a:gd name="connsiteX3" fmla="*/ 0 w 2294627"/>
              <a:gd name="connsiteY3" fmla="*/ 0 h 4609562"/>
              <a:gd name="connsiteX0" fmla="*/ 0 w 2294627"/>
              <a:gd name="connsiteY0" fmla="*/ 0 h 4609562"/>
              <a:gd name="connsiteX1" fmla="*/ 1191491 w 2294627"/>
              <a:gd name="connsiteY1" fmla="*/ 0 h 4609562"/>
              <a:gd name="connsiteX2" fmla="*/ 2294627 w 2294627"/>
              <a:gd name="connsiteY2" fmla="*/ 4609562 h 4609562"/>
              <a:gd name="connsiteX3" fmla="*/ 0 w 2294627"/>
              <a:gd name="connsiteY3" fmla="*/ 0 h 4609562"/>
              <a:gd name="connsiteX0" fmla="*/ 0 w 2294627"/>
              <a:gd name="connsiteY0" fmla="*/ 0 h 4609562"/>
              <a:gd name="connsiteX1" fmla="*/ 1191491 w 2294627"/>
              <a:gd name="connsiteY1" fmla="*/ 0 h 4609562"/>
              <a:gd name="connsiteX2" fmla="*/ 2294627 w 2294627"/>
              <a:gd name="connsiteY2" fmla="*/ 4609562 h 4609562"/>
              <a:gd name="connsiteX3" fmla="*/ 0 w 2294627"/>
              <a:gd name="connsiteY3" fmla="*/ 0 h 4609562"/>
              <a:gd name="connsiteX0" fmla="*/ 0 w 2294627"/>
              <a:gd name="connsiteY0" fmla="*/ 0 h 4609562"/>
              <a:gd name="connsiteX1" fmla="*/ 1191491 w 2294627"/>
              <a:gd name="connsiteY1" fmla="*/ 0 h 4609562"/>
              <a:gd name="connsiteX2" fmla="*/ 2294627 w 2294627"/>
              <a:gd name="connsiteY2" fmla="*/ 4609562 h 4609562"/>
              <a:gd name="connsiteX3" fmla="*/ 0 w 2294627"/>
              <a:gd name="connsiteY3" fmla="*/ 0 h 4609562"/>
              <a:gd name="connsiteX0" fmla="*/ 0 w 2294627"/>
              <a:gd name="connsiteY0" fmla="*/ 0 h 4609562"/>
              <a:gd name="connsiteX1" fmla="*/ 1191491 w 2294627"/>
              <a:gd name="connsiteY1" fmla="*/ 0 h 4609562"/>
              <a:gd name="connsiteX2" fmla="*/ 2294627 w 2294627"/>
              <a:gd name="connsiteY2" fmla="*/ 4609562 h 4609562"/>
              <a:gd name="connsiteX3" fmla="*/ 0 w 2294627"/>
              <a:gd name="connsiteY3" fmla="*/ 0 h 4609562"/>
            </a:gdLst>
            <a:ahLst/>
            <a:cxnLst>
              <a:cxn ang="0">
                <a:pos x="connsiteX0" y="connsiteY0"/>
              </a:cxn>
              <a:cxn ang="0">
                <a:pos x="connsiteX1" y="connsiteY1"/>
              </a:cxn>
              <a:cxn ang="0">
                <a:pos x="connsiteX2" y="connsiteY2"/>
              </a:cxn>
              <a:cxn ang="0">
                <a:pos x="connsiteX3" y="connsiteY3"/>
              </a:cxn>
            </a:cxnLst>
            <a:rect l="l" t="t" r="r" b="b"/>
            <a:pathLst>
              <a:path w="2294627" h="4609562">
                <a:moveTo>
                  <a:pt x="0" y="0"/>
                </a:moveTo>
                <a:lnTo>
                  <a:pt x="1191491" y="0"/>
                </a:lnTo>
                <a:cubicBezTo>
                  <a:pt x="1191491" y="0"/>
                  <a:pt x="1460275" y="2530379"/>
                  <a:pt x="2294627" y="4609562"/>
                </a:cubicBezTo>
                <a:cubicBezTo>
                  <a:pt x="1002503" y="3249886"/>
                  <a:pt x="582946" y="1613599"/>
                  <a:pt x="0" y="0"/>
                </a:cubicBezTo>
                <a:close/>
              </a:path>
            </a:pathLst>
          </a:custGeom>
          <a:solidFill>
            <a:srgbClr val="C6D6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cxnSp>
        <p:nvCxnSpPr>
          <p:cNvPr id="4" name="Connecteur droit 3"/>
          <p:cNvCxnSpPr/>
          <p:nvPr userDrawn="1"/>
        </p:nvCxnSpPr>
        <p:spPr>
          <a:xfrm>
            <a:off x="642782" y="844787"/>
            <a:ext cx="470332" cy="0"/>
          </a:xfrm>
          <a:prstGeom prst="line">
            <a:avLst/>
          </a:prstGeom>
          <a:ln w="57150" cmpd="sng">
            <a:solidFill>
              <a:srgbClr val="C6D63F"/>
            </a:solidFill>
          </a:ln>
          <a:effectLst/>
        </p:spPr>
        <p:style>
          <a:lnRef idx="2">
            <a:schemeClr val="accent1"/>
          </a:lnRef>
          <a:fillRef idx="0">
            <a:schemeClr val="accent1"/>
          </a:fillRef>
          <a:effectRef idx="1">
            <a:schemeClr val="accent1"/>
          </a:effectRef>
          <a:fontRef idx="minor">
            <a:schemeClr val="tx1"/>
          </a:fontRef>
        </p:style>
      </p:cxnSp>
      <p:sp>
        <p:nvSpPr>
          <p:cNvPr id="6" name="Espace réservé du texte 5"/>
          <p:cNvSpPr>
            <a:spLocks noGrp="1"/>
          </p:cNvSpPr>
          <p:nvPr>
            <p:ph type="body" sz="quarter" idx="10"/>
          </p:nvPr>
        </p:nvSpPr>
        <p:spPr>
          <a:xfrm>
            <a:off x="642937" y="354013"/>
            <a:ext cx="7889876" cy="481012"/>
          </a:xfrm>
          <a:prstGeom prst="rect">
            <a:avLst/>
          </a:prstGeom>
        </p:spPr>
        <p:txBody>
          <a:bodyPr lIns="0"/>
          <a:lstStyle>
            <a:lvl1pPr marL="0" indent="0">
              <a:buNone/>
              <a:defRPr sz="2000" b="1">
                <a:latin typeface="Arial" panose="020B0604020202020204" pitchFamily="34" charset="0"/>
                <a:cs typeface="Arial" panose="020B0604020202020204" pitchFamily="34" charset="0"/>
              </a:defRPr>
            </a:lvl1pPr>
            <a:lvl2pPr>
              <a:defRPr sz="2000" b="1">
                <a:latin typeface="Arial" panose="020B0604020202020204" pitchFamily="34" charset="0"/>
                <a:cs typeface="Arial" panose="020B0604020202020204" pitchFamily="34" charset="0"/>
              </a:defRPr>
            </a:lvl2pPr>
            <a:lvl3pPr>
              <a:defRPr sz="2000" b="1">
                <a:latin typeface="Arial" panose="020B0604020202020204" pitchFamily="34" charset="0"/>
                <a:cs typeface="Arial" panose="020B0604020202020204" pitchFamily="34" charset="0"/>
              </a:defRPr>
            </a:lvl3pPr>
            <a:lvl4pPr>
              <a:defRPr sz="2000" b="1">
                <a:latin typeface="Arial" panose="020B0604020202020204" pitchFamily="34" charset="0"/>
                <a:cs typeface="Arial" panose="020B0604020202020204" pitchFamily="34" charset="0"/>
              </a:defRPr>
            </a:lvl4pPr>
            <a:lvl5pPr>
              <a:defRPr sz="2000" b="1">
                <a:latin typeface="Arial" panose="020B0604020202020204" pitchFamily="34" charset="0"/>
                <a:cs typeface="Arial" panose="020B0604020202020204" pitchFamily="34" charset="0"/>
              </a:defRPr>
            </a:lvl5pPr>
          </a:lstStyle>
          <a:p>
            <a:pPr lvl="0"/>
            <a:r>
              <a:rPr lang="fr-FR" dirty="0"/>
              <a:t>Modifier les styles du texte du masque</a:t>
            </a:r>
          </a:p>
        </p:txBody>
      </p:sp>
      <p:sp>
        <p:nvSpPr>
          <p:cNvPr id="9" name="Espace réservé du texte 8"/>
          <p:cNvSpPr>
            <a:spLocks noGrp="1"/>
          </p:cNvSpPr>
          <p:nvPr>
            <p:ph type="body" sz="quarter" idx="11" hasCustomPrompt="1"/>
          </p:nvPr>
        </p:nvSpPr>
        <p:spPr>
          <a:xfrm>
            <a:off x="642937" y="1529906"/>
            <a:ext cx="7889876" cy="441683"/>
          </a:xfrm>
          <a:prstGeom prst="rect">
            <a:avLst/>
          </a:prstGeom>
        </p:spPr>
        <p:txBody>
          <a:bodyPr lIns="0"/>
          <a:lstStyle>
            <a:lvl1pPr marL="0" indent="0">
              <a:buFont typeface="Arial" panose="020B0604020202020204" pitchFamily="34" charset="0"/>
              <a:buNone/>
              <a:defRPr sz="1800" b="1">
                <a:latin typeface="Arial" panose="020B0604020202020204" pitchFamily="34" charset="0"/>
                <a:cs typeface="Arial" panose="020B0604020202020204" pitchFamily="34" charset="0"/>
              </a:defRPr>
            </a:lvl1pPr>
            <a:lvl2pPr marL="176213" indent="-176213">
              <a:buClr>
                <a:srgbClr val="5AAB45"/>
              </a:buClr>
              <a:buFont typeface="Arial" panose="020B0604020202020204" pitchFamily="34" charset="0"/>
              <a:buChar char="•"/>
              <a:defRPr sz="1600">
                <a:latin typeface="Arial" panose="020B0604020202020204" pitchFamily="34" charset="0"/>
                <a:cs typeface="Arial" panose="020B0604020202020204" pitchFamily="34" charset="0"/>
              </a:defRPr>
            </a:lvl2pPr>
          </a:lstStyle>
          <a:p>
            <a:pPr lvl="0"/>
            <a:r>
              <a:rPr lang="fr-FR" dirty="0"/>
              <a:t>Exemple de liste à puces :</a:t>
            </a:r>
          </a:p>
        </p:txBody>
      </p:sp>
      <p:sp>
        <p:nvSpPr>
          <p:cNvPr id="7" name="Espace réservé du texte 2"/>
          <p:cNvSpPr>
            <a:spLocks noGrp="1"/>
          </p:cNvSpPr>
          <p:nvPr>
            <p:ph idx="1" hasCustomPrompt="1"/>
          </p:nvPr>
        </p:nvSpPr>
        <p:spPr>
          <a:xfrm>
            <a:off x="646544" y="1971074"/>
            <a:ext cx="7897091" cy="2297690"/>
          </a:xfrm>
          <a:prstGeom prst="rect">
            <a:avLst/>
          </a:prstGeom>
        </p:spPr>
        <p:txBody>
          <a:bodyPr vert="horz" lIns="0" tIns="45720" rIns="0" bIns="45720" rtlCol="0">
            <a:normAutofit/>
          </a:bodyPr>
          <a:lstStyle>
            <a:lvl1pPr marL="285750" indent="-285750">
              <a:buClr>
                <a:srgbClr val="6CB643"/>
              </a:buClr>
              <a:buFont typeface="Arial" charset="0"/>
              <a:buChar char="•"/>
              <a:defRPr sz="1400">
                <a:latin typeface="Arial" charset="0"/>
                <a:ea typeface="Arial" charset="0"/>
                <a:cs typeface="Arial" charset="0"/>
              </a:defRPr>
            </a:lvl1pPr>
            <a:lvl2pPr marL="742950" indent="-285750">
              <a:buClr>
                <a:srgbClr val="6CB643"/>
              </a:buClr>
              <a:buFont typeface=".AppleSystemUIFont" charset="0"/>
              <a:buChar char="–"/>
              <a:defRPr sz="1400">
                <a:latin typeface="Arial" charset="0"/>
                <a:ea typeface="Arial" charset="0"/>
                <a:cs typeface="Arial" charset="0"/>
              </a:defRPr>
            </a:lvl2pPr>
            <a:lvl3pPr marL="1200150" indent="-285750">
              <a:buClr>
                <a:srgbClr val="6CB643"/>
              </a:buClr>
              <a:buFont typeface="Courier New" charset="0"/>
              <a:buChar char="o"/>
              <a:defRPr sz="1400">
                <a:latin typeface="Arial" charset="0"/>
                <a:ea typeface="Arial" charset="0"/>
                <a:cs typeface="Arial" charset="0"/>
              </a:defRPr>
            </a:lvl3pPr>
            <a:lvl4pPr>
              <a:defRPr sz="1600">
                <a:latin typeface="Arial" charset="0"/>
                <a:ea typeface="Arial" charset="0"/>
                <a:cs typeface="Arial" charset="0"/>
              </a:defRPr>
            </a:lvl4pPr>
            <a:lvl5pPr>
              <a:defRPr sz="1600">
                <a:latin typeface="Arial" charset="0"/>
                <a:ea typeface="Arial" charset="0"/>
                <a:cs typeface="Arial" charset="0"/>
              </a:defRPr>
            </a:lvl5pPr>
          </a:lstStyle>
          <a:p>
            <a:pPr lvl="0"/>
            <a:r>
              <a:rPr lang="fr-FR" dirty="0"/>
              <a:t>Cliquez pour modifier les styles du texte du masque</a:t>
            </a:r>
          </a:p>
          <a:p>
            <a:pPr lvl="1"/>
            <a:r>
              <a:rPr lang="fr-FR" dirty="0"/>
              <a:t>Deuxième niveau</a:t>
            </a:r>
          </a:p>
          <a:p>
            <a:pPr lvl="2"/>
            <a:r>
              <a:rPr lang="fr-FR" dirty="0"/>
              <a:t>Troisième niveau</a:t>
            </a:r>
          </a:p>
        </p:txBody>
      </p:sp>
    </p:spTree>
    <p:extLst>
      <p:ext uri="{BB962C8B-B14F-4D97-AF65-F5344CB8AC3E}">
        <p14:creationId xmlns:p14="http://schemas.microsoft.com/office/powerpoint/2010/main" val="962949919"/>
      </p:ext>
    </p:extLst>
  </p:cSld>
  <p:clrMapOvr>
    <a:masterClrMapping/>
  </p:clrMapOvr>
  <p:extLst mod="1">
    <p:ext uri="{DCECCB84-F9BA-43D5-87BE-67443E8EF086}">
      <p15:sldGuideLst xmlns:p15="http://schemas.microsoft.com/office/powerpoint/2012/main">
        <p15:guide id="1" orient="horz" pos="2160" userDrawn="1">
          <p15:clr>
            <a:srgbClr val="FBAE40"/>
          </p15:clr>
        </p15:guide>
        <p15:guide id="2" pos="5375"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Page texte">
    <p:spTree>
      <p:nvGrpSpPr>
        <p:cNvPr id="1" name=""/>
        <p:cNvGrpSpPr/>
        <p:nvPr/>
      </p:nvGrpSpPr>
      <p:grpSpPr>
        <a:xfrm>
          <a:off x="0" y="0"/>
          <a:ext cx="0" cy="0"/>
          <a:chOff x="0" y="0"/>
          <a:chExt cx="0" cy="0"/>
        </a:xfrm>
      </p:grpSpPr>
      <p:sp>
        <p:nvSpPr>
          <p:cNvPr id="7" name="Forme libre 6"/>
          <p:cNvSpPr/>
          <p:nvPr userDrawn="1"/>
        </p:nvSpPr>
        <p:spPr>
          <a:xfrm flipH="1">
            <a:off x="6460870" y="-106791"/>
            <a:ext cx="2683129" cy="1144728"/>
          </a:xfrm>
          <a:custGeom>
            <a:avLst/>
            <a:gdLst>
              <a:gd name="connsiteX0" fmla="*/ 489584 w 7808954"/>
              <a:gd name="connsiteY0" fmla="*/ 357692 h 3590419"/>
              <a:gd name="connsiteX1" fmla="*/ 517293 w 7808954"/>
              <a:gd name="connsiteY1" fmla="*/ 3590419 h 3590419"/>
              <a:gd name="connsiteX2" fmla="*/ 7592348 w 7808954"/>
              <a:gd name="connsiteY2" fmla="*/ 856456 h 3590419"/>
              <a:gd name="connsiteX3" fmla="*/ 7195184 w 7808954"/>
              <a:gd name="connsiteY3" fmla="*/ 136019 h 3590419"/>
              <a:gd name="connsiteX4" fmla="*/ 489584 w 7808954"/>
              <a:gd name="connsiteY4" fmla="*/ 357692 h 3590419"/>
              <a:gd name="connsiteX0" fmla="*/ 12 w 7319382"/>
              <a:gd name="connsiteY0" fmla="*/ 643083 h 3875810"/>
              <a:gd name="connsiteX1" fmla="*/ 27721 w 7319382"/>
              <a:gd name="connsiteY1" fmla="*/ 3875810 h 3875810"/>
              <a:gd name="connsiteX2" fmla="*/ 7102776 w 7319382"/>
              <a:gd name="connsiteY2" fmla="*/ 1141847 h 3875810"/>
              <a:gd name="connsiteX3" fmla="*/ 6705612 w 7319382"/>
              <a:gd name="connsiteY3" fmla="*/ 421410 h 3875810"/>
              <a:gd name="connsiteX4" fmla="*/ 12 w 7319382"/>
              <a:gd name="connsiteY4" fmla="*/ 643083 h 3875810"/>
              <a:gd name="connsiteX0" fmla="*/ 0 w 7319370"/>
              <a:gd name="connsiteY0" fmla="*/ 235842 h 3468569"/>
              <a:gd name="connsiteX1" fmla="*/ 27709 w 7319370"/>
              <a:gd name="connsiteY1" fmla="*/ 3468569 h 3468569"/>
              <a:gd name="connsiteX2" fmla="*/ 7102764 w 7319370"/>
              <a:gd name="connsiteY2" fmla="*/ 734606 h 3468569"/>
              <a:gd name="connsiteX3" fmla="*/ 6705600 w 7319370"/>
              <a:gd name="connsiteY3" fmla="*/ 14169 h 3468569"/>
              <a:gd name="connsiteX4" fmla="*/ 0 w 7319370"/>
              <a:gd name="connsiteY4" fmla="*/ 235842 h 3468569"/>
              <a:gd name="connsiteX0" fmla="*/ 0 w 7319370"/>
              <a:gd name="connsiteY0" fmla="*/ 221673 h 3454400"/>
              <a:gd name="connsiteX1" fmla="*/ 27709 w 7319370"/>
              <a:gd name="connsiteY1" fmla="*/ 3454400 h 3454400"/>
              <a:gd name="connsiteX2" fmla="*/ 7102764 w 7319370"/>
              <a:gd name="connsiteY2" fmla="*/ 720437 h 3454400"/>
              <a:gd name="connsiteX3" fmla="*/ 6705600 w 7319370"/>
              <a:gd name="connsiteY3" fmla="*/ 0 h 3454400"/>
              <a:gd name="connsiteX4" fmla="*/ 0 w 7319370"/>
              <a:gd name="connsiteY4" fmla="*/ 221673 h 3454400"/>
              <a:gd name="connsiteX0" fmla="*/ 0 w 7102764"/>
              <a:gd name="connsiteY0" fmla="*/ 221673 h 3454400"/>
              <a:gd name="connsiteX1" fmla="*/ 27709 w 7102764"/>
              <a:gd name="connsiteY1" fmla="*/ 3454400 h 3454400"/>
              <a:gd name="connsiteX2" fmla="*/ 7102764 w 7102764"/>
              <a:gd name="connsiteY2" fmla="*/ 720437 h 3454400"/>
              <a:gd name="connsiteX3" fmla="*/ 6705600 w 7102764"/>
              <a:gd name="connsiteY3" fmla="*/ 0 h 3454400"/>
              <a:gd name="connsiteX4" fmla="*/ 0 w 7102764"/>
              <a:gd name="connsiteY4" fmla="*/ 221673 h 3454400"/>
              <a:gd name="connsiteX0" fmla="*/ 0 w 7103018"/>
              <a:gd name="connsiteY0" fmla="*/ 221673 h 3454400"/>
              <a:gd name="connsiteX1" fmla="*/ 27709 w 7103018"/>
              <a:gd name="connsiteY1" fmla="*/ 3454400 h 3454400"/>
              <a:gd name="connsiteX2" fmla="*/ 7102764 w 7103018"/>
              <a:gd name="connsiteY2" fmla="*/ 720437 h 3454400"/>
              <a:gd name="connsiteX3" fmla="*/ 6705600 w 7103018"/>
              <a:gd name="connsiteY3" fmla="*/ 0 h 3454400"/>
              <a:gd name="connsiteX4" fmla="*/ 0 w 7103018"/>
              <a:gd name="connsiteY4" fmla="*/ 221673 h 3454400"/>
              <a:gd name="connsiteX0" fmla="*/ 0 w 7398581"/>
              <a:gd name="connsiteY0" fmla="*/ 297 h 3537824"/>
              <a:gd name="connsiteX1" fmla="*/ 323272 w 7398581"/>
              <a:gd name="connsiteY1" fmla="*/ 3537824 h 3537824"/>
              <a:gd name="connsiteX2" fmla="*/ 7398327 w 7398581"/>
              <a:gd name="connsiteY2" fmla="*/ 803861 h 3537824"/>
              <a:gd name="connsiteX3" fmla="*/ 7001163 w 7398581"/>
              <a:gd name="connsiteY3" fmla="*/ 83424 h 3537824"/>
              <a:gd name="connsiteX4" fmla="*/ 0 w 7398581"/>
              <a:gd name="connsiteY4" fmla="*/ 297 h 3537824"/>
              <a:gd name="connsiteX0" fmla="*/ 0 w 7398581"/>
              <a:gd name="connsiteY0" fmla="*/ 297 h 4092006"/>
              <a:gd name="connsiteX1" fmla="*/ 9235 w 7398581"/>
              <a:gd name="connsiteY1" fmla="*/ 4092006 h 4092006"/>
              <a:gd name="connsiteX2" fmla="*/ 7398327 w 7398581"/>
              <a:gd name="connsiteY2" fmla="*/ 803861 h 4092006"/>
              <a:gd name="connsiteX3" fmla="*/ 7001163 w 7398581"/>
              <a:gd name="connsiteY3" fmla="*/ 83424 h 4092006"/>
              <a:gd name="connsiteX4" fmla="*/ 0 w 7398581"/>
              <a:gd name="connsiteY4" fmla="*/ 297 h 4092006"/>
              <a:gd name="connsiteX0" fmla="*/ 0 w 7398508"/>
              <a:gd name="connsiteY0" fmla="*/ 0 h 4091709"/>
              <a:gd name="connsiteX1" fmla="*/ 9235 w 7398508"/>
              <a:gd name="connsiteY1" fmla="*/ 4091709 h 4091709"/>
              <a:gd name="connsiteX2" fmla="*/ 7398327 w 7398508"/>
              <a:gd name="connsiteY2" fmla="*/ 803564 h 4091709"/>
              <a:gd name="connsiteX3" fmla="*/ 6954981 w 7398508"/>
              <a:gd name="connsiteY3" fmla="*/ 9237 h 4091709"/>
              <a:gd name="connsiteX4" fmla="*/ 0 w 7398508"/>
              <a:gd name="connsiteY4" fmla="*/ 0 h 4091709"/>
              <a:gd name="connsiteX0" fmla="*/ 0 w 7111786"/>
              <a:gd name="connsiteY0" fmla="*/ 0 h 4091709"/>
              <a:gd name="connsiteX1" fmla="*/ 9235 w 7111786"/>
              <a:gd name="connsiteY1" fmla="*/ 4091709 h 4091709"/>
              <a:gd name="connsiteX2" fmla="*/ 7028873 w 7111786"/>
              <a:gd name="connsiteY2" fmla="*/ 840510 h 4091709"/>
              <a:gd name="connsiteX3" fmla="*/ 6954981 w 7111786"/>
              <a:gd name="connsiteY3" fmla="*/ 9237 h 4091709"/>
              <a:gd name="connsiteX4" fmla="*/ 0 w 7111786"/>
              <a:gd name="connsiteY4" fmla="*/ 0 h 4091709"/>
              <a:gd name="connsiteX0" fmla="*/ 0 w 7389283"/>
              <a:gd name="connsiteY0" fmla="*/ 0 h 4091709"/>
              <a:gd name="connsiteX1" fmla="*/ 9235 w 7389283"/>
              <a:gd name="connsiteY1" fmla="*/ 4091709 h 4091709"/>
              <a:gd name="connsiteX2" fmla="*/ 7389091 w 7389283"/>
              <a:gd name="connsiteY2" fmla="*/ 785091 h 4091709"/>
              <a:gd name="connsiteX3" fmla="*/ 6954981 w 7389283"/>
              <a:gd name="connsiteY3" fmla="*/ 9237 h 4091709"/>
              <a:gd name="connsiteX4" fmla="*/ 0 w 7389283"/>
              <a:gd name="connsiteY4" fmla="*/ 0 h 4091709"/>
              <a:gd name="connsiteX0" fmla="*/ 0 w 7389172"/>
              <a:gd name="connsiteY0" fmla="*/ 0 h 4091709"/>
              <a:gd name="connsiteX1" fmla="*/ 9235 w 7389172"/>
              <a:gd name="connsiteY1" fmla="*/ 4091709 h 4091709"/>
              <a:gd name="connsiteX2" fmla="*/ 7389091 w 7389172"/>
              <a:gd name="connsiteY2" fmla="*/ 785091 h 4091709"/>
              <a:gd name="connsiteX3" fmla="*/ 6954981 w 7389172"/>
              <a:gd name="connsiteY3" fmla="*/ 9237 h 4091709"/>
              <a:gd name="connsiteX4" fmla="*/ 0 w 7389172"/>
              <a:gd name="connsiteY4" fmla="*/ 0 h 4091709"/>
              <a:gd name="connsiteX0" fmla="*/ 0 w 7389219"/>
              <a:gd name="connsiteY0" fmla="*/ 0 h 4091709"/>
              <a:gd name="connsiteX1" fmla="*/ 9235 w 7389219"/>
              <a:gd name="connsiteY1" fmla="*/ 4091709 h 4091709"/>
              <a:gd name="connsiteX2" fmla="*/ 7389091 w 7389219"/>
              <a:gd name="connsiteY2" fmla="*/ 785091 h 4091709"/>
              <a:gd name="connsiteX3" fmla="*/ 6954981 w 7389219"/>
              <a:gd name="connsiteY3" fmla="*/ 9237 h 4091709"/>
              <a:gd name="connsiteX4" fmla="*/ 0 w 7389219"/>
              <a:gd name="connsiteY4" fmla="*/ 0 h 4091709"/>
              <a:gd name="connsiteX0" fmla="*/ 0 w 7389219"/>
              <a:gd name="connsiteY0" fmla="*/ 0 h 4091709"/>
              <a:gd name="connsiteX1" fmla="*/ 9235 w 7389219"/>
              <a:gd name="connsiteY1" fmla="*/ 4091709 h 4091709"/>
              <a:gd name="connsiteX2" fmla="*/ 7389091 w 7389219"/>
              <a:gd name="connsiteY2" fmla="*/ 785091 h 4091709"/>
              <a:gd name="connsiteX3" fmla="*/ 6954981 w 7389219"/>
              <a:gd name="connsiteY3" fmla="*/ 9237 h 4091709"/>
              <a:gd name="connsiteX4" fmla="*/ 0 w 7389219"/>
              <a:gd name="connsiteY4" fmla="*/ 0 h 4091709"/>
              <a:gd name="connsiteX0" fmla="*/ 0 w 7389219"/>
              <a:gd name="connsiteY0" fmla="*/ 0 h 4091709"/>
              <a:gd name="connsiteX1" fmla="*/ 9235 w 7389219"/>
              <a:gd name="connsiteY1" fmla="*/ 4091709 h 4091709"/>
              <a:gd name="connsiteX2" fmla="*/ 7389091 w 7389219"/>
              <a:gd name="connsiteY2" fmla="*/ 785091 h 4091709"/>
              <a:gd name="connsiteX3" fmla="*/ 6954981 w 7389219"/>
              <a:gd name="connsiteY3" fmla="*/ 9237 h 4091709"/>
              <a:gd name="connsiteX4" fmla="*/ 0 w 7389219"/>
              <a:gd name="connsiteY4" fmla="*/ 0 h 4091709"/>
              <a:gd name="connsiteX0" fmla="*/ 0 w 7389219"/>
              <a:gd name="connsiteY0" fmla="*/ 0 h 4091709"/>
              <a:gd name="connsiteX1" fmla="*/ 9235 w 7389219"/>
              <a:gd name="connsiteY1" fmla="*/ 4091709 h 4091709"/>
              <a:gd name="connsiteX2" fmla="*/ 7389091 w 7389219"/>
              <a:gd name="connsiteY2" fmla="*/ 785091 h 4091709"/>
              <a:gd name="connsiteX3" fmla="*/ 6954981 w 7389219"/>
              <a:gd name="connsiteY3" fmla="*/ 9237 h 4091709"/>
              <a:gd name="connsiteX4" fmla="*/ 0 w 7389219"/>
              <a:gd name="connsiteY4" fmla="*/ 0 h 4091709"/>
              <a:gd name="connsiteX0" fmla="*/ 0 w 7389219"/>
              <a:gd name="connsiteY0" fmla="*/ 0 h 4091709"/>
              <a:gd name="connsiteX1" fmla="*/ 9235 w 7389219"/>
              <a:gd name="connsiteY1" fmla="*/ 4091709 h 4091709"/>
              <a:gd name="connsiteX2" fmla="*/ 7389091 w 7389219"/>
              <a:gd name="connsiteY2" fmla="*/ 785091 h 4091709"/>
              <a:gd name="connsiteX3" fmla="*/ 6954981 w 7389219"/>
              <a:gd name="connsiteY3" fmla="*/ 9237 h 4091709"/>
              <a:gd name="connsiteX4" fmla="*/ 0 w 7389219"/>
              <a:gd name="connsiteY4" fmla="*/ 0 h 4091709"/>
              <a:gd name="connsiteX0" fmla="*/ 0 w 7389219"/>
              <a:gd name="connsiteY0" fmla="*/ 0 h 4091709"/>
              <a:gd name="connsiteX1" fmla="*/ 9235 w 7389219"/>
              <a:gd name="connsiteY1" fmla="*/ 4091709 h 4091709"/>
              <a:gd name="connsiteX2" fmla="*/ 7389091 w 7389219"/>
              <a:gd name="connsiteY2" fmla="*/ 785091 h 4091709"/>
              <a:gd name="connsiteX3" fmla="*/ 6954981 w 7389219"/>
              <a:gd name="connsiteY3" fmla="*/ 9237 h 4091709"/>
              <a:gd name="connsiteX4" fmla="*/ 0 w 7389219"/>
              <a:gd name="connsiteY4" fmla="*/ 0 h 4091709"/>
              <a:gd name="connsiteX0" fmla="*/ 0 w 6954982"/>
              <a:gd name="connsiteY0" fmla="*/ 0 h 4091709"/>
              <a:gd name="connsiteX1" fmla="*/ 9235 w 6954982"/>
              <a:gd name="connsiteY1" fmla="*/ 4091709 h 4091709"/>
              <a:gd name="connsiteX2" fmla="*/ 6954981 w 6954982"/>
              <a:gd name="connsiteY2" fmla="*/ 9237 h 4091709"/>
              <a:gd name="connsiteX3" fmla="*/ 0 w 6954982"/>
              <a:gd name="connsiteY3" fmla="*/ 0 h 4091709"/>
              <a:gd name="connsiteX0" fmla="*/ 0 w 6954982"/>
              <a:gd name="connsiteY0" fmla="*/ 0 h 4164774"/>
              <a:gd name="connsiteX1" fmla="*/ 9235 w 6954982"/>
              <a:gd name="connsiteY1" fmla="*/ 4164774 h 4164774"/>
              <a:gd name="connsiteX2" fmla="*/ 6954981 w 6954982"/>
              <a:gd name="connsiteY2" fmla="*/ 82302 h 4164774"/>
              <a:gd name="connsiteX3" fmla="*/ 0 w 6954982"/>
              <a:gd name="connsiteY3" fmla="*/ 0 h 4164774"/>
              <a:gd name="connsiteX0" fmla="*/ 0 w 6972325"/>
              <a:gd name="connsiteY0" fmla="*/ 0 h 4164774"/>
              <a:gd name="connsiteX1" fmla="*/ 9235 w 6972325"/>
              <a:gd name="connsiteY1" fmla="*/ 4164774 h 4164774"/>
              <a:gd name="connsiteX2" fmla="*/ 6972325 w 6972325"/>
              <a:gd name="connsiteY2" fmla="*/ 9236 h 4164774"/>
              <a:gd name="connsiteX3" fmla="*/ 0 w 6972325"/>
              <a:gd name="connsiteY3" fmla="*/ 0 h 4164774"/>
              <a:gd name="connsiteX0" fmla="*/ 0 w 6972325"/>
              <a:gd name="connsiteY0" fmla="*/ 0 h 4177170"/>
              <a:gd name="connsiteX1" fmla="*/ 9235 w 6972325"/>
              <a:gd name="connsiteY1" fmla="*/ 4164774 h 4177170"/>
              <a:gd name="connsiteX2" fmla="*/ 6972325 w 6972325"/>
              <a:gd name="connsiteY2" fmla="*/ 9236 h 4177170"/>
              <a:gd name="connsiteX3" fmla="*/ 0 w 6972325"/>
              <a:gd name="connsiteY3" fmla="*/ 0 h 4177170"/>
            </a:gdLst>
            <a:ahLst/>
            <a:cxnLst>
              <a:cxn ang="0">
                <a:pos x="connsiteX0" y="connsiteY0"/>
              </a:cxn>
              <a:cxn ang="0">
                <a:pos x="connsiteX1" y="connsiteY1"/>
              </a:cxn>
              <a:cxn ang="0">
                <a:pos x="connsiteX2" y="connsiteY2"/>
              </a:cxn>
              <a:cxn ang="0">
                <a:pos x="connsiteX3" y="connsiteY3"/>
              </a:cxn>
            </a:cxnLst>
            <a:rect l="l" t="t" r="r" b="b"/>
            <a:pathLst>
              <a:path w="6972325" h="4177170">
                <a:moveTo>
                  <a:pt x="0" y="0"/>
                </a:moveTo>
                <a:cubicBezTo>
                  <a:pt x="4618" y="631151"/>
                  <a:pt x="-1" y="3087198"/>
                  <a:pt x="9235" y="4164774"/>
                </a:cubicBezTo>
                <a:cubicBezTo>
                  <a:pt x="1168398" y="4166313"/>
                  <a:pt x="4077398" y="4612410"/>
                  <a:pt x="6972325" y="9236"/>
                </a:cubicBezTo>
                <a:lnTo>
                  <a:pt x="0" y="0"/>
                </a:lnTo>
                <a:close/>
              </a:path>
            </a:pathLst>
          </a:custGeom>
          <a:solidFill>
            <a:srgbClr val="6CB64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10" name="Forme libre 9"/>
          <p:cNvSpPr/>
          <p:nvPr userDrawn="1"/>
        </p:nvSpPr>
        <p:spPr>
          <a:xfrm>
            <a:off x="4618182" y="-101600"/>
            <a:ext cx="2524090" cy="1026248"/>
          </a:xfrm>
          <a:custGeom>
            <a:avLst/>
            <a:gdLst>
              <a:gd name="connsiteX0" fmla="*/ 0 w 1200727"/>
              <a:gd name="connsiteY0" fmla="*/ 479046 h 5457446"/>
              <a:gd name="connsiteX1" fmla="*/ 1191491 w 1200727"/>
              <a:gd name="connsiteY1" fmla="*/ 479046 h 5457446"/>
              <a:gd name="connsiteX2" fmla="*/ 1200727 w 1200727"/>
              <a:gd name="connsiteY2" fmla="*/ 5457446 h 5457446"/>
              <a:gd name="connsiteX3" fmla="*/ 0 w 1200727"/>
              <a:gd name="connsiteY3" fmla="*/ 479046 h 5457446"/>
              <a:gd name="connsiteX0" fmla="*/ 0 w 1200727"/>
              <a:gd name="connsiteY0" fmla="*/ 186108 h 5164508"/>
              <a:gd name="connsiteX1" fmla="*/ 1191491 w 1200727"/>
              <a:gd name="connsiteY1" fmla="*/ 186108 h 5164508"/>
              <a:gd name="connsiteX2" fmla="*/ 1200727 w 1200727"/>
              <a:gd name="connsiteY2" fmla="*/ 5164508 h 5164508"/>
              <a:gd name="connsiteX3" fmla="*/ 0 w 1200727"/>
              <a:gd name="connsiteY3" fmla="*/ 186108 h 5164508"/>
              <a:gd name="connsiteX0" fmla="*/ 0 w 1200727"/>
              <a:gd name="connsiteY0" fmla="*/ 0 h 4978400"/>
              <a:gd name="connsiteX1" fmla="*/ 1191491 w 1200727"/>
              <a:gd name="connsiteY1" fmla="*/ 0 h 4978400"/>
              <a:gd name="connsiteX2" fmla="*/ 1200727 w 1200727"/>
              <a:gd name="connsiteY2" fmla="*/ 4978400 h 4978400"/>
              <a:gd name="connsiteX3" fmla="*/ 0 w 1200727"/>
              <a:gd name="connsiteY3" fmla="*/ 0 h 4978400"/>
              <a:gd name="connsiteX0" fmla="*/ 0 w 1200727"/>
              <a:gd name="connsiteY0" fmla="*/ 0 h 4978400"/>
              <a:gd name="connsiteX1" fmla="*/ 1191491 w 1200727"/>
              <a:gd name="connsiteY1" fmla="*/ 0 h 4978400"/>
              <a:gd name="connsiteX2" fmla="*/ 1200727 w 1200727"/>
              <a:gd name="connsiteY2" fmla="*/ 4978400 h 4978400"/>
              <a:gd name="connsiteX3" fmla="*/ 0 w 1200727"/>
              <a:gd name="connsiteY3" fmla="*/ 0 h 4978400"/>
              <a:gd name="connsiteX0" fmla="*/ 0 w 1200727"/>
              <a:gd name="connsiteY0" fmla="*/ 0 h 4978400"/>
              <a:gd name="connsiteX1" fmla="*/ 1191491 w 1200727"/>
              <a:gd name="connsiteY1" fmla="*/ 0 h 4978400"/>
              <a:gd name="connsiteX2" fmla="*/ 1200727 w 1200727"/>
              <a:gd name="connsiteY2" fmla="*/ 4978400 h 4978400"/>
              <a:gd name="connsiteX3" fmla="*/ 0 w 1200727"/>
              <a:gd name="connsiteY3" fmla="*/ 0 h 4978400"/>
              <a:gd name="connsiteX0" fmla="*/ 0 w 1200727"/>
              <a:gd name="connsiteY0" fmla="*/ 0 h 4978400"/>
              <a:gd name="connsiteX1" fmla="*/ 1191491 w 1200727"/>
              <a:gd name="connsiteY1" fmla="*/ 0 h 4978400"/>
              <a:gd name="connsiteX2" fmla="*/ 1200727 w 1200727"/>
              <a:gd name="connsiteY2" fmla="*/ 4978400 h 4978400"/>
              <a:gd name="connsiteX3" fmla="*/ 0 w 1200727"/>
              <a:gd name="connsiteY3" fmla="*/ 0 h 4978400"/>
              <a:gd name="connsiteX0" fmla="*/ 0 w 1200727"/>
              <a:gd name="connsiteY0" fmla="*/ 0 h 4978400"/>
              <a:gd name="connsiteX1" fmla="*/ 1191491 w 1200727"/>
              <a:gd name="connsiteY1" fmla="*/ 0 h 4978400"/>
              <a:gd name="connsiteX2" fmla="*/ 1200727 w 1200727"/>
              <a:gd name="connsiteY2" fmla="*/ 4978400 h 4978400"/>
              <a:gd name="connsiteX3" fmla="*/ 0 w 1200727"/>
              <a:gd name="connsiteY3" fmla="*/ 0 h 4978400"/>
              <a:gd name="connsiteX0" fmla="*/ 0 w 1200727"/>
              <a:gd name="connsiteY0" fmla="*/ 0 h 4978400"/>
              <a:gd name="connsiteX1" fmla="*/ 1191491 w 1200727"/>
              <a:gd name="connsiteY1" fmla="*/ 0 h 4978400"/>
              <a:gd name="connsiteX2" fmla="*/ 1200727 w 1200727"/>
              <a:gd name="connsiteY2" fmla="*/ 4978400 h 4978400"/>
              <a:gd name="connsiteX3" fmla="*/ 0 w 1200727"/>
              <a:gd name="connsiteY3" fmla="*/ 0 h 4978400"/>
              <a:gd name="connsiteX0" fmla="*/ 0 w 1200727"/>
              <a:gd name="connsiteY0" fmla="*/ 0 h 4978400"/>
              <a:gd name="connsiteX1" fmla="*/ 1191491 w 1200727"/>
              <a:gd name="connsiteY1" fmla="*/ 0 h 4978400"/>
              <a:gd name="connsiteX2" fmla="*/ 1200727 w 1200727"/>
              <a:gd name="connsiteY2" fmla="*/ 4978400 h 4978400"/>
              <a:gd name="connsiteX3" fmla="*/ 0 w 1200727"/>
              <a:gd name="connsiteY3" fmla="*/ 0 h 4978400"/>
              <a:gd name="connsiteX0" fmla="*/ 0 w 2300694"/>
              <a:gd name="connsiteY0" fmla="*/ 0 h 4729481"/>
              <a:gd name="connsiteX1" fmla="*/ 1191491 w 2300694"/>
              <a:gd name="connsiteY1" fmla="*/ 0 h 4729481"/>
              <a:gd name="connsiteX2" fmla="*/ 2300694 w 2300694"/>
              <a:gd name="connsiteY2" fmla="*/ 4729481 h 4729481"/>
              <a:gd name="connsiteX3" fmla="*/ 0 w 2300694"/>
              <a:gd name="connsiteY3" fmla="*/ 0 h 4729481"/>
              <a:gd name="connsiteX0" fmla="*/ 0 w 2306762"/>
              <a:gd name="connsiteY0" fmla="*/ 0 h 4399707"/>
              <a:gd name="connsiteX1" fmla="*/ 1191491 w 2306762"/>
              <a:gd name="connsiteY1" fmla="*/ 0 h 4399707"/>
              <a:gd name="connsiteX2" fmla="*/ 2306762 w 2306762"/>
              <a:gd name="connsiteY2" fmla="*/ 4399707 h 4399707"/>
              <a:gd name="connsiteX3" fmla="*/ 0 w 2306762"/>
              <a:gd name="connsiteY3" fmla="*/ 0 h 4399707"/>
              <a:gd name="connsiteX0" fmla="*/ 0 w 2294627"/>
              <a:gd name="connsiteY0" fmla="*/ 0 h 4609562"/>
              <a:gd name="connsiteX1" fmla="*/ 1191491 w 2294627"/>
              <a:gd name="connsiteY1" fmla="*/ 0 h 4609562"/>
              <a:gd name="connsiteX2" fmla="*/ 2294627 w 2294627"/>
              <a:gd name="connsiteY2" fmla="*/ 4609562 h 4609562"/>
              <a:gd name="connsiteX3" fmla="*/ 0 w 2294627"/>
              <a:gd name="connsiteY3" fmla="*/ 0 h 4609562"/>
              <a:gd name="connsiteX0" fmla="*/ 0 w 2294627"/>
              <a:gd name="connsiteY0" fmla="*/ 0 h 4609562"/>
              <a:gd name="connsiteX1" fmla="*/ 1191491 w 2294627"/>
              <a:gd name="connsiteY1" fmla="*/ 0 h 4609562"/>
              <a:gd name="connsiteX2" fmla="*/ 2294627 w 2294627"/>
              <a:gd name="connsiteY2" fmla="*/ 4609562 h 4609562"/>
              <a:gd name="connsiteX3" fmla="*/ 0 w 2294627"/>
              <a:gd name="connsiteY3" fmla="*/ 0 h 4609562"/>
              <a:gd name="connsiteX0" fmla="*/ 0 w 2294627"/>
              <a:gd name="connsiteY0" fmla="*/ 0 h 4609562"/>
              <a:gd name="connsiteX1" fmla="*/ 1191491 w 2294627"/>
              <a:gd name="connsiteY1" fmla="*/ 0 h 4609562"/>
              <a:gd name="connsiteX2" fmla="*/ 2294627 w 2294627"/>
              <a:gd name="connsiteY2" fmla="*/ 4609562 h 4609562"/>
              <a:gd name="connsiteX3" fmla="*/ 0 w 2294627"/>
              <a:gd name="connsiteY3" fmla="*/ 0 h 4609562"/>
              <a:gd name="connsiteX0" fmla="*/ 0 w 2294627"/>
              <a:gd name="connsiteY0" fmla="*/ 0 h 4609562"/>
              <a:gd name="connsiteX1" fmla="*/ 1191491 w 2294627"/>
              <a:gd name="connsiteY1" fmla="*/ 0 h 4609562"/>
              <a:gd name="connsiteX2" fmla="*/ 2294627 w 2294627"/>
              <a:gd name="connsiteY2" fmla="*/ 4609562 h 4609562"/>
              <a:gd name="connsiteX3" fmla="*/ 0 w 2294627"/>
              <a:gd name="connsiteY3" fmla="*/ 0 h 4609562"/>
              <a:gd name="connsiteX0" fmla="*/ 0 w 2294627"/>
              <a:gd name="connsiteY0" fmla="*/ 0 h 4609562"/>
              <a:gd name="connsiteX1" fmla="*/ 1191491 w 2294627"/>
              <a:gd name="connsiteY1" fmla="*/ 0 h 4609562"/>
              <a:gd name="connsiteX2" fmla="*/ 2294627 w 2294627"/>
              <a:gd name="connsiteY2" fmla="*/ 4609562 h 4609562"/>
              <a:gd name="connsiteX3" fmla="*/ 0 w 2294627"/>
              <a:gd name="connsiteY3" fmla="*/ 0 h 4609562"/>
              <a:gd name="connsiteX0" fmla="*/ 0 w 2294627"/>
              <a:gd name="connsiteY0" fmla="*/ 0 h 4609562"/>
              <a:gd name="connsiteX1" fmla="*/ 1191491 w 2294627"/>
              <a:gd name="connsiteY1" fmla="*/ 0 h 4609562"/>
              <a:gd name="connsiteX2" fmla="*/ 2294627 w 2294627"/>
              <a:gd name="connsiteY2" fmla="*/ 4609562 h 4609562"/>
              <a:gd name="connsiteX3" fmla="*/ 0 w 2294627"/>
              <a:gd name="connsiteY3" fmla="*/ 0 h 4609562"/>
            </a:gdLst>
            <a:ahLst/>
            <a:cxnLst>
              <a:cxn ang="0">
                <a:pos x="connsiteX0" y="connsiteY0"/>
              </a:cxn>
              <a:cxn ang="0">
                <a:pos x="connsiteX1" y="connsiteY1"/>
              </a:cxn>
              <a:cxn ang="0">
                <a:pos x="connsiteX2" y="connsiteY2"/>
              </a:cxn>
              <a:cxn ang="0">
                <a:pos x="connsiteX3" y="connsiteY3"/>
              </a:cxn>
            </a:cxnLst>
            <a:rect l="l" t="t" r="r" b="b"/>
            <a:pathLst>
              <a:path w="2294627" h="4609562">
                <a:moveTo>
                  <a:pt x="0" y="0"/>
                </a:moveTo>
                <a:lnTo>
                  <a:pt x="1191491" y="0"/>
                </a:lnTo>
                <a:cubicBezTo>
                  <a:pt x="1191491" y="0"/>
                  <a:pt x="1460275" y="2530379"/>
                  <a:pt x="2294627" y="4609562"/>
                </a:cubicBezTo>
                <a:cubicBezTo>
                  <a:pt x="1002503" y="3249886"/>
                  <a:pt x="582946" y="1613599"/>
                  <a:pt x="0" y="0"/>
                </a:cubicBezTo>
                <a:close/>
              </a:path>
            </a:pathLst>
          </a:custGeom>
          <a:solidFill>
            <a:srgbClr val="C6D6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6" name="Espace réservé du texte 5"/>
          <p:cNvSpPr>
            <a:spLocks noGrp="1"/>
          </p:cNvSpPr>
          <p:nvPr>
            <p:ph type="body" sz="quarter" idx="10"/>
          </p:nvPr>
        </p:nvSpPr>
        <p:spPr>
          <a:xfrm>
            <a:off x="642938" y="354013"/>
            <a:ext cx="7909934" cy="481012"/>
          </a:xfrm>
          <a:prstGeom prst="rect">
            <a:avLst/>
          </a:prstGeom>
        </p:spPr>
        <p:txBody>
          <a:bodyPr lIns="0"/>
          <a:lstStyle>
            <a:lvl1pPr marL="0" indent="0">
              <a:buNone/>
              <a:defRPr sz="2000" b="1">
                <a:latin typeface="Arial" panose="020B0604020202020204" pitchFamily="34" charset="0"/>
                <a:cs typeface="Arial" panose="020B0604020202020204" pitchFamily="34" charset="0"/>
              </a:defRPr>
            </a:lvl1pPr>
            <a:lvl2pPr>
              <a:defRPr sz="2000" b="1">
                <a:latin typeface="Arial" panose="020B0604020202020204" pitchFamily="34" charset="0"/>
                <a:cs typeface="Arial" panose="020B0604020202020204" pitchFamily="34" charset="0"/>
              </a:defRPr>
            </a:lvl2pPr>
            <a:lvl3pPr>
              <a:defRPr sz="2000" b="1">
                <a:latin typeface="Arial" panose="020B0604020202020204" pitchFamily="34" charset="0"/>
                <a:cs typeface="Arial" panose="020B0604020202020204" pitchFamily="34" charset="0"/>
              </a:defRPr>
            </a:lvl3pPr>
            <a:lvl4pPr>
              <a:defRPr sz="2000" b="1">
                <a:latin typeface="Arial" panose="020B0604020202020204" pitchFamily="34" charset="0"/>
                <a:cs typeface="Arial" panose="020B0604020202020204" pitchFamily="34" charset="0"/>
              </a:defRPr>
            </a:lvl4pPr>
            <a:lvl5pPr>
              <a:defRPr sz="2000" b="1">
                <a:latin typeface="Arial" panose="020B0604020202020204" pitchFamily="34" charset="0"/>
                <a:cs typeface="Arial" panose="020B0604020202020204" pitchFamily="34" charset="0"/>
              </a:defRPr>
            </a:lvl5pPr>
          </a:lstStyle>
          <a:p>
            <a:pPr lvl="0"/>
            <a:r>
              <a:rPr lang="fr-FR" dirty="0"/>
              <a:t>Modifier les styles du texte du masque</a:t>
            </a:r>
          </a:p>
        </p:txBody>
      </p:sp>
      <p:sp>
        <p:nvSpPr>
          <p:cNvPr id="3" name="Espace réservé du texte 2"/>
          <p:cNvSpPr>
            <a:spLocks noGrp="1"/>
          </p:cNvSpPr>
          <p:nvPr>
            <p:ph type="body" sz="quarter" idx="11" hasCustomPrompt="1"/>
          </p:nvPr>
        </p:nvSpPr>
        <p:spPr>
          <a:xfrm>
            <a:off x="642938" y="1592263"/>
            <a:ext cx="2001939" cy="364356"/>
          </a:xfrm>
          <a:prstGeom prst="rect">
            <a:avLst/>
          </a:prstGeom>
        </p:spPr>
        <p:txBody>
          <a:bodyPr lIns="0"/>
          <a:lstStyle>
            <a:lvl1pPr marL="0" indent="0">
              <a:buNone/>
              <a:defRPr sz="1600" b="1">
                <a:latin typeface="Arial" panose="020B0604020202020204" pitchFamily="34" charset="0"/>
                <a:cs typeface="Arial" panose="020B0604020202020204" pitchFamily="34" charset="0"/>
              </a:defRPr>
            </a:lvl1pPr>
          </a:lstStyle>
          <a:p>
            <a:pPr lvl="0"/>
            <a:r>
              <a:rPr lang="fr-FR" dirty="0"/>
              <a:t>Tableau type</a:t>
            </a:r>
          </a:p>
        </p:txBody>
      </p:sp>
      <p:sp>
        <p:nvSpPr>
          <p:cNvPr id="12" name="Espace réservé du tableau 11" title="Texte"/>
          <p:cNvSpPr>
            <a:spLocks noGrp="1"/>
          </p:cNvSpPr>
          <p:nvPr>
            <p:ph type="tbl" sz="quarter" idx="12"/>
          </p:nvPr>
        </p:nvSpPr>
        <p:spPr>
          <a:xfrm>
            <a:off x="642781" y="2051328"/>
            <a:ext cx="7910091" cy="2000250"/>
          </a:xfrm>
          <a:prstGeom prst="rect">
            <a:avLst/>
          </a:prstGeom>
          <a:solidFill>
            <a:srgbClr val="E0E6E7"/>
          </a:solidFill>
          <a:ln>
            <a:solidFill>
              <a:schemeClr val="bg1"/>
            </a:solidFill>
          </a:ln>
        </p:spPr>
        <p:txBody>
          <a:bodyPr numCol="1"/>
          <a:lstStyle>
            <a:lvl1pPr marL="0" indent="0">
              <a:buNone/>
              <a:defRPr sz="1600">
                <a:latin typeface="Arial" panose="020B0604020202020204" pitchFamily="34" charset="0"/>
                <a:cs typeface="Arial" panose="020B0604020202020204" pitchFamily="34" charset="0"/>
              </a:defRPr>
            </a:lvl1pPr>
          </a:lstStyle>
          <a:p>
            <a:endParaRPr lang="fr-FR" dirty="0"/>
          </a:p>
        </p:txBody>
      </p:sp>
      <p:cxnSp>
        <p:nvCxnSpPr>
          <p:cNvPr id="9" name="Connecteur droit 8"/>
          <p:cNvCxnSpPr/>
          <p:nvPr userDrawn="1"/>
        </p:nvCxnSpPr>
        <p:spPr>
          <a:xfrm>
            <a:off x="642782" y="844787"/>
            <a:ext cx="470332" cy="0"/>
          </a:xfrm>
          <a:prstGeom prst="line">
            <a:avLst/>
          </a:prstGeom>
          <a:ln w="57150" cmpd="sng">
            <a:solidFill>
              <a:srgbClr val="C6D63F"/>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170111073"/>
      </p:ext>
    </p:extLst>
  </p:cSld>
  <p:clrMapOvr>
    <a:masterClrMapping/>
  </p:clrMapOvr>
  <p:extLst mod="1">
    <p:ext uri="{DCECCB84-F9BA-43D5-87BE-67443E8EF086}">
      <p15:sldGuideLst xmlns:p15="http://schemas.microsoft.com/office/powerpoint/2012/main">
        <p15:guide id="1" orient="horz" pos="2160" userDrawn="1">
          <p15:clr>
            <a:srgbClr val="FBAE40"/>
          </p15:clr>
        </p15:guide>
        <p15:guide id="2" pos="5375"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Page fond blanc">
    <p:spTree>
      <p:nvGrpSpPr>
        <p:cNvPr id="1" name=""/>
        <p:cNvGrpSpPr/>
        <p:nvPr/>
      </p:nvGrpSpPr>
      <p:grpSpPr>
        <a:xfrm>
          <a:off x="0" y="0"/>
          <a:ext cx="0" cy="0"/>
          <a:chOff x="0" y="0"/>
          <a:chExt cx="0" cy="0"/>
        </a:xfrm>
      </p:grpSpPr>
    </p:spTree>
    <p:extLst>
      <p:ext uri="{BB962C8B-B14F-4D97-AF65-F5344CB8AC3E}">
        <p14:creationId xmlns:p14="http://schemas.microsoft.com/office/powerpoint/2010/main" val="2400958014"/>
      </p:ext>
    </p:extLst>
  </p:cSld>
  <p:clrMapOvr>
    <a:masterClrMapping/>
  </p:clrMapOvr>
  <p:extLst mod="1">
    <p:ext uri="{DCECCB84-F9BA-43D5-87BE-67443E8EF086}">
      <p15:sldGuideLst xmlns:p15="http://schemas.microsoft.com/office/powerpoint/2012/main">
        <p15:guide id="1" orient="horz" pos="2160" userDrawn="1">
          <p15:clr>
            <a:srgbClr val="FBAE40"/>
          </p15:clr>
        </p15:guide>
        <p15:guide id="2" pos="5375"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Dernière page">
    <p:spTree>
      <p:nvGrpSpPr>
        <p:cNvPr id="1" name=""/>
        <p:cNvGrpSpPr/>
        <p:nvPr/>
      </p:nvGrpSpPr>
      <p:grpSpPr>
        <a:xfrm>
          <a:off x="0" y="0"/>
          <a:ext cx="0" cy="0"/>
          <a:chOff x="0" y="0"/>
          <a:chExt cx="0" cy="0"/>
        </a:xfrm>
      </p:grpSpPr>
      <p:sp>
        <p:nvSpPr>
          <p:cNvPr id="12" name="Forme libre 11"/>
          <p:cNvSpPr/>
          <p:nvPr userDrawn="1"/>
        </p:nvSpPr>
        <p:spPr>
          <a:xfrm>
            <a:off x="-64655" y="-27708"/>
            <a:ext cx="7389219" cy="4091709"/>
          </a:xfrm>
          <a:custGeom>
            <a:avLst/>
            <a:gdLst>
              <a:gd name="connsiteX0" fmla="*/ 489584 w 7808954"/>
              <a:gd name="connsiteY0" fmla="*/ 357692 h 3590419"/>
              <a:gd name="connsiteX1" fmla="*/ 517293 w 7808954"/>
              <a:gd name="connsiteY1" fmla="*/ 3590419 h 3590419"/>
              <a:gd name="connsiteX2" fmla="*/ 7592348 w 7808954"/>
              <a:gd name="connsiteY2" fmla="*/ 856456 h 3590419"/>
              <a:gd name="connsiteX3" fmla="*/ 7195184 w 7808954"/>
              <a:gd name="connsiteY3" fmla="*/ 136019 h 3590419"/>
              <a:gd name="connsiteX4" fmla="*/ 489584 w 7808954"/>
              <a:gd name="connsiteY4" fmla="*/ 357692 h 3590419"/>
              <a:gd name="connsiteX0" fmla="*/ 12 w 7319382"/>
              <a:gd name="connsiteY0" fmla="*/ 643083 h 3875810"/>
              <a:gd name="connsiteX1" fmla="*/ 27721 w 7319382"/>
              <a:gd name="connsiteY1" fmla="*/ 3875810 h 3875810"/>
              <a:gd name="connsiteX2" fmla="*/ 7102776 w 7319382"/>
              <a:gd name="connsiteY2" fmla="*/ 1141847 h 3875810"/>
              <a:gd name="connsiteX3" fmla="*/ 6705612 w 7319382"/>
              <a:gd name="connsiteY3" fmla="*/ 421410 h 3875810"/>
              <a:gd name="connsiteX4" fmla="*/ 12 w 7319382"/>
              <a:gd name="connsiteY4" fmla="*/ 643083 h 3875810"/>
              <a:gd name="connsiteX0" fmla="*/ 0 w 7319370"/>
              <a:gd name="connsiteY0" fmla="*/ 235842 h 3468569"/>
              <a:gd name="connsiteX1" fmla="*/ 27709 w 7319370"/>
              <a:gd name="connsiteY1" fmla="*/ 3468569 h 3468569"/>
              <a:gd name="connsiteX2" fmla="*/ 7102764 w 7319370"/>
              <a:gd name="connsiteY2" fmla="*/ 734606 h 3468569"/>
              <a:gd name="connsiteX3" fmla="*/ 6705600 w 7319370"/>
              <a:gd name="connsiteY3" fmla="*/ 14169 h 3468569"/>
              <a:gd name="connsiteX4" fmla="*/ 0 w 7319370"/>
              <a:gd name="connsiteY4" fmla="*/ 235842 h 3468569"/>
              <a:gd name="connsiteX0" fmla="*/ 0 w 7319370"/>
              <a:gd name="connsiteY0" fmla="*/ 221673 h 3454400"/>
              <a:gd name="connsiteX1" fmla="*/ 27709 w 7319370"/>
              <a:gd name="connsiteY1" fmla="*/ 3454400 h 3454400"/>
              <a:gd name="connsiteX2" fmla="*/ 7102764 w 7319370"/>
              <a:gd name="connsiteY2" fmla="*/ 720437 h 3454400"/>
              <a:gd name="connsiteX3" fmla="*/ 6705600 w 7319370"/>
              <a:gd name="connsiteY3" fmla="*/ 0 h 3454400"/>
              <a:gd name="connsiteX4" fmla="*/ 0 w 7319370"/>
              <a:gd name="connsiteY4" fmla="*/ 221673 h 3454400"/>
              <a:gd name="connsiteX0" fmla="*/ 0 w 7102764"/>
              <a:gd name="connsiteY0" fmla="*/ 221673 h 3454400"/>
              <a:gd name="connsiteX1" fmla="*/ 27709 w 7102764"/>
              <a:gd name="connsiteY1" fmla="*/ 3454400 h 3454400"/>
              <a:gd name="connsiteX2" fmla="*/ 7102764 w 7102764"/>
              <a:gd name="connsiteY2" fmla="*/ 720437 h 3454400"/>
              <a:gd name="connsiteX3" fmla="*/ 6705600 w 7102764"/>
              <a:gd name="connsiteY3" fmla="*/ 0 h 3454400"/>
              <a:gd name="connsiteX4" fmla="*/ 0 w 7102764"/>
              <a:gd name="connsiteY4" fmla="*/ 221673 h 3454400"/>
              <a:gd name="connsiteX0" fmla="*/ 0 w 7103018"/>
              <a:gd name="connsiteY0" fmla="*/ 221673 h 3454400"/>
              <a:gd name="connsiteX1" fmla="*/ 27709 w 7103018"/>
              <a:gd name="connsiteY1" fmla="*/ 3454400 h 3454400"/>
              <a:gd name="connsiteX2" fmla="*/ 7102764 w 7103018"/>
              <a:gd name="connsiteY2" fmla="*/ 720437 h 3454400"/>
              <a:gd name="connsiteX3" fmla="*/ 6705600 w 7103018"/>
              <a:gd name="connsiteY3" fmla="*/ 0 h 3454400"/>
              <a:gd name="connsiteX4" fmla="*/ 0 w 7103018"/>
              <a:gd name="connsiteY4" fmla="*/ 221673 h 3454400"/>
              <a:gd name="connsiteX0" fmla="*/ 0 w 7398581"/>
              <a:gd name="connsiteY0" fmla="*/ 297 h 3537824"/>
              <a:gd name="connsiteX1" fmla="*/ 323272 w 7398581"/>
              <a:gd name="connsiteY1" fmla="*/ 3537824 h 3537824"/>
              <a:gd name="connsiteX2" fmla="*/ 7398327 w 7398581"/>
              <a:gd name="connsiteY2" fmla="*/ 803861 h 3537824"/>
              <a:gd name="connsiteX3" fmla="*/ 7001163 w 7398581"/>
              <a:gd name="connsiteY3" fmla="*/ 83424 h 3537824"/>
              <a:gd name="connsiteX4" fmla="*/ 0 w 7398581"/>
              <a:gd name="connsiteY4" fmla="*/ 297 h 3537824"/>
              <a:gd name="connsiteX0" fmla="*/ 0 w 7398581"/>
              <a:gd name="connsiteY0" fmla="*/ 297 h 4092006"/>
              <a:gd name="connsiteX1" fmla="*/ 9235 w 7398581"/>
              <a:gd name="connsiteY1" fmla="*/ 4092006 h 4092006"/>
              <a:gd name="connsiteX2" fmla="*/ 7398327 w 7398581"/>
              <a:gd name="connsiteY2" fmla="*/ 803861 h 4092006"/>
              <a:gd name="connsiteX3" fmla="*/ 7001163 w 7398581"/>
              <a:gd name="connsiteY3" fmla="*/ 83424 h 4092006"/>
              <a:gd name="connsiteX4" fmla="*/ 0 w 7398581"/>
              <a:gd name="connsiteY4" fmla="*/ 297 h 4092006"/>
              <a:gd name="connsiteX0" fmla="*/ 0 w 7398508"/>
              <a:gd name="connsiteY0" fmla="*/ 0 h 4091709"/>
              <a:gd name="connsiteX1" fmla="*/ 9235 w 7398508"/>
              <a:gd name="connsiteY1" fmla="*/ 4091709 h 4091709"/>
              <a:gd name="connsiteX2" fmla="*/ 7398327 w 7398508"/>
              <a:gd name="connsiteY2" fmla="*/ 803564 h 4091709"/>
              <a:gd name="connsiteX3" fmla="*/ 6954981 w 7398508"/>
              <a:gd name="connsiteY3" fmla="*/ 9237 h 4091709"/>
              <a:gd name="connsiteX4" fmla="*/ 0 w 7398508"/>
              <a:gd name="connsiteY4" fmla="*/ 0 h 4091709"/>
              <a:gd name="connsiteX0" fmla="*/ 0 w 7111786"/>
              <a:gd name="connsiteY0" fmla="*/ 0 h 4091709"/>
              <a:gd name="connsiteX1" fmla="*/ 9235 w 7111786"/>
              <a:gd name="connsiteY1" fmla="*/ 4091709 h 4091709"/>
              <a:gd name="connsiteX2" fmla="*/ 7028873 w 7111786"/>
              <a:gd name="connsiteY2" fmla="*/ 840510 h 4091709"/>
              <a:gd name="connsiteX3" fmla="*/ 6954981 w 7111786"/>
              <a:gd name="connsiteY3" fmla="*/ 9237 h 4091709"/>
              <a:gd name="connsiteX4" fmla="*/ 0 w 7111786"/>
              <a:gd name="connsiteY4" fmla="*/ 0 h 4091709"/>
              <a:gd name="connsiteX0" fmla="*/ 0 w 7389283"/>
              <a:gd name="connsiteY0" fmla="*/ 0 h 4091709"/>
              <a:gd name="connsiteX1" fmla="*/ 9235 w 7389283"/>
              <a:gd name="connsiteY1" fmla="*/ 4091709 h 4091709"/>
              <a:gd name="connsiteX2" fmla="*/ 7389091 w 7389283"/>
              <a:gd name="connsiteY2" fmla="*/ 785091 h 4091709"/>
              <a:gd name="connsiteX3" fmla="*/ 6954981 w 7389283"/>
              <a:gd name="connsiteY3" fmla="*/ 9237 h 4091709"/>
              <a:gd name="connsiteX4" fmla="*/ 0 w 7389283"/>
              <a:gd name="connsiteY4" fmla="*/ 0 h 4091709"/>
              <a:gd name="connsiteX0" fmla="*/ 0 w 7389172"/>
              <a:gd name="connsiteY0" fmla="*/ 0 h 4091709"/>
              <a:gd name="connsiteX1" fmla="*/ 9235 w 7389172"/>
              <a:gd name="connsiteY1" fmla="*/ 4091709 h 4091709"/>
              <a:gd name="connsiteX2" fmla="*/ 7389091 w 7389172"/>
              <a:gd name="connsiteY2" fmla="*/ 785091 h 4091709"/>
              <a:gd name="connsiteX3" fmla="*/ 6954981 w 7389172"/>
              <a:gd name="connsiteY3" fmla="*/ 9237 h 4091709"/>
              <a:gd name="connsiteX4" fmla="*/ 0 w 7389172"/>
              <a:gd name="connsiteY4" fmla="*/ 0 h 4091709"/>
              <a:gd name="connsiteX0" fmla="*/ 0 w 7389219"/>
              <a:gd name="connsiteY0" fmla="*/ 0 h 4091709"/>
              <a:gd name="connsiteX1" fmla="*/ 9235 w 7389219"/>
              <a:gd name="connsiteY1" fmla="*/ 4091709 h 4091709"/>
              <a:gd name="connsiteX2" fmla="*/ 7389091 w 7389219"/>
              <a:gd name="connsiteY2" fmla="*/ 785091 h 4091709"/>
              <a:gd name="connsiteX3" fmla="*/ 6954981 w 7389219"/>
              <a:gd name="connsiteY3" fmla="*/ 9237 h 4091709"/>
              <a:gd name="connsiteX4" fmla="*/ 0 w 7389219"/>
              <a:gd name="connsiteY4" fmla="*/ 0 h 4091709"/>
              <a:gd name="connsiteX0" fmla="*/ 0 w 7389219"/>
              <a:gd name="connsiteY0" fmla="*/ 0 h 4091709"/>
              <a:gd name="connsiteX1" fmla="*/ 9235 w 7389219"/>
              <a:gd name="connsiteY1" fmla="*/ 4091709 h 4091709"/>
              <a:gd name="connsiteX2" fmla="*/ 7389091 w 7389219"/>
              <a:gd name="connsiteY2" fmla="*/ 785091 h 4091709"/>
              <a:gd name="connsiteX3" fmla="*/ 6954981 w 7389219"/>
              <a:gd name="connsiteY3" fmla="*/ 9237 h 4091709"/>
              <a:gd name="connsiteX4" fmla="*/ 0 w 7389219"/>
              <a:gd name="connsiteY4" fmla="*/ 0 h 4091709"/>
              <a:gd name="connsiteX0" fmla="*/ 0 w 7389219"/>
              <a:gd name="connsiteY0" fmla="*/ 0 h 4091709"/>
              <a:gd name="connsiteX1" fmla="*/ 9235 w 7389219"/>
              <a:gd name="connsiteY1" fmla="*/ 4091709 h 4091709"/>
              <a:gd name="connsiteX2" fmla="*/ 7389091 w 7389219"/>
              <a:gd name="connsiteY2" fmla="*/ 785091 h 4091709"/>
              <a:gd name="connsiteX3" fmla="*/ 6954981 w 7389219"/>
              <a:gd name="connsiteY3" fmla="*/ 9237 h 4091709"/>
              <a:gd name="connsiteX4" fmla="*/ 0 w 7389219"/>
              <a:gd name="connsiteY4" fmla="*/ 0 h 4091709"/>
              <a:gd name="connsiteX0" fmla="*/ 0 w 7389219"/>
              <a:gd name="connsiteY0" fmla="*/ 0 h 4091709"/>
              <a:gd name="connsiteX1" fmla="*/ 9235 w 7389219"/>
              <a:gd name="connsiteY1" fmla="*/ 4091709 h 4091709"/>
              <a:gd name="connsiteX2" fmla="*/ 7389091 w 7389219"/>
              <a:gd name="connsiteY2" fmla="*/ 785091 h 4091709"/>
              <a:gd name="connsiteX3" fmla="*/ 6954981 w 7389219"/>
              <a:gd name="connsiteY3" fmla="*/ 9237 h 4091709"/>
              <a:gd name="connsiteX4" fmla="*/ 0 w 7389219"/>
              <a:gd name="connsiteY4" fmla="*/ 0 h 4091709"/>
              <a:gd name="connsiteX0" fmla="*/ 0 w 7389219"/>
              <a:gd name="connsiteY0" fmla="*/ 0 h 4091709"/>
              <a:gd name="connsiteX1" fmla="*/ 9235 w 7389219"/>
              <a:gd name="connsiteY1" fmla="*/ 4091709 h 4091709"/>
              <a:gd name="connsiteX2" fmla="*/ 7389091 w 7389219"/>
              <a:gd name="connsiteY2" fmla="*/ 785091 h 4091709"/>
              <a:gd name="connsiteX3" fmla="*/ 6954981 w 7389219"/>
              <a:gd name="connsiteY3" fmla="*/ 9237 h 4091709"/>
              <a:gd name="connsiteX4" fmla="*/ 0 w 7389219"/>
              <a:gd name="connsiteY4" fmla="*/ 0 h 4091709"/>
              <a:gd name="connsiteX0" fmla="*/ 0 w 7389219"/>
              <a:gd name="connsiteY0" fmla="*/ 0 h 4091709"/>
              <a:gd name="connsiteX1" fmla="*/ 9235 w 7389219"/>
              <a:gd name="connsiteY1" fmla="*/ 4091709 h 4091709"/>
              <a:gd name="connsiteX2" fmla="*/ 7389091 w 7389219"/>
              <a:gd name="connsiteY2" fmla="*/ 785091 h 4091709"/>
              <a:gd name="connsiteX3" fmla="*/ 6954981 w 7389219"/>
              <a:gd name="connsiteY3" fmla="*/ 9237 h 4091709"/>
              <a:gd name="connsiteX4" fmla="*/ 0 w 7389219"/>
              <a:gd name="connsiteY4" fmla="*/ 0 h 40917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89219" h="4091709">
                <a:moveTo>
                  <a:pt x="0" y="0"/>
                </a:moveTo>
                <a:cubicBezTo>
                  <a:pt x="4618" y="631151"/>
                  <a:pt x="-1" y="3014133"/>
                  <a:pt x="9235" y="4091709"/>
                </a:cubicBezTo>
                <a:cubicBezTo>
                  <a:pt x="3245041" y="1407008"/>
                  <a:pt x="6072909" y="1102205"/>
                  <a:pt x="7389091" y="785091"/>
                </a:cubicBezTo>
                <a:cubicBezTo>
                  <a:pt x="7395249" y="794327"/>
                  <a:pt x="7179732" y="321734"/>
                  <a:pt x="6954981" y="9237"/>
                </a:cubicBezTo>
                <a:lnTo>
                  <a:pt x="0" y="0"/>
                </a:lnTo>
                <a:close/>
              </a:path>
            </a:pathLst>
          </a:custGeom>
          <a:solidFill>
            <a:srgbClr val="6CB64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13" name="Forme libre 12"/>
          <p:cNvSpPr/>
          <p:nvPr userDrawn="1"/>
        </p:nvSpPr>
        <p:spPr>
          <a:xfrm>
            <a:off x="7952509" y="-18472"/>
            <a:ext cx="1200727" cy="4978400"/>
          </a:xfrm>
          <a:custGeom>
            <a:avLst/>
            <a:gdLst>
              <a:gd name="connsiteX0" fmla="*/ 0 w 1200727"/>
              <a:gd name="connsiteY0" fmla="*/ 479046 h 5457446"/>
              <a:gd name="connsiteX1" fmla="*/ 1191491 w 1200727"/>
              <a:gd name="connsiteY1" fmla="*/ 479046 h 5457446"/>
              <a:gd name="connsiteX2" fmla="*/ 1200727 w 1200727"/>
              <a:gd name="connsiteY2" fmla="*/ 5457446 h 5457446"/>
              <a:gd name="connsiteX3" fmla="*/ 0 w 1200727"/>
              <a:gd name="connsiteY3" fmla="*/ 479046 h 5457446"/>
              <a:gd name="connsiteX0" fmla="*/ 0 w 1200727"/>
              <a:gd name="connsiteY0" fmla="*/ 186108 h 5164508"/>
              <a:gd name="connsiteX1" fmla="*/ 1191491 w 1200727"/>
              <a:gd name="connsiteY1" fmla="*/ 186108 h 5164508"/>
              <a:gd name="connsiteX2" fmla="*/ 1200727 w 1200727"/>
              <a:gd name="connsiteY2" fmla="*/ 5164508 h 5164508"/>
              <a:gd name="connsiteX3" fmla="*/ 0 w 1200727"/>
              <a:gd name="connsiteY3" fmla="*/ 186108 h 5164508"/>
              <a:gd name="connsiteX0" fmla="*/ 0 w 1200727"/>
              <a:gd name="connsiteY0" fmla="*/ 0 h 4978400"/>
              <a:gd name="connsiteX1" fmla="*/ 1191491 w 1200727"/>
              <a:gd name="connsiteY1" fmla="*/ 0 h 4978400"/>
              <a:gd name="connsiteX2" fmla="*/ 1200727 w 1200727"/>
              <a:gd name="connsiteY2" fmla="*/ 4978400 h 4978400"/>
              <a:gd name="connsiteX3" fmla="*/ 0 w 1200727"/>
              <a:gd name="connsiteY3" fmla="*/ 0 h 4978400"/>
              <a:gd name="connsiteX0" fmla="*/ 0 w 1200727"/>
              <a:gd name="connsiteY0" fmla="*/ 0 h 4978400"/>
              <a:gd name="connsiteX1" fmla="*/ 1191491 w 1200727"/>
              <a:gd name="connsiteY1" fmla="*/ 0 h 4978400"/>
              <a:gd name="connsiteX2" fmla="*/ 1200727 w 1200727"/>
              <a:gd name="connsiteY2" fmla="*/ 4978400 h 4978400"/>
              <a:gd name="connsiteX3" fmla="*/ 0 w 1200727"/>
              <a:gd name="connsiteY3" fmla="*/ 0 h 4978400"/>
              <a:gd name="connsiteX0" fmla="*/ 0 w 1200727"/>
              <a:gd name="connsiteY0" fmla="*/ 0 h 4978400"/>
              <a:gd name="connsiteX1" fmla="*/ 1191491 w 1200727"/>
              <a:gd name="connsiteY1" fmla="*/ 0 h 4978400"/>
              <a:gd name="connsiteX2" fmla="*/ 1200727 w 1200727"/>
              <a:gd name="connsiteY2" fmla="*/ 4978400 h 4978400"/>
              <a:gd name="connsiteX3" fmla="*/ 0 w 1200727"/>
              <a:gd name="connsiteY3" fmla="*/ 0 h 4978400"/>
              <a:gd name="connsiteX0" fmla="*/ 0 w 1200727"/>
              <a:gd name="connsiteY0" fmla="*/ 0 h 4978400"/>
              <a:gd name="connsiteX1" fmla="*/ 1191491 w 1200727"/>
              <a:gd name="connsiteY1" fmla="*/ 0 h 4978400"/>
              <a:gd name="connsiteX2" fmla="*/ 1200727 w 1200727"/>
              <a:gd name="connsiteY2" fmla="*/ 4978400 h 4978400"/>
              <a:gd name="connsiteX3" fmla="*/ 0 w 1200727"/>
              <a:gd name="connsiteY3" fmla="*/ 0 h 4978400"/>
              <a:gd name="connsiteX0" fmla="*/ 0 w 1200727"/>
              <a:gd name="connsiteY0" fmla="*/ 0 h 4978400"/>
              <a:gd name="connsiteX1" fmla="*/ 1191491 w 1200727"/>
              <a:gd name="connsiteY1" fmla="*/ 0 h 4978400"/>
              <a:gd name="connsiteX2" fmla="*/ 1200727 w 1200727"/>
              <a:gd name="connsiteY2" fmla="*/ 4978400 h 4978400"/>
              <a:gd name="connsiteX3" fmla="*/ 0 w 1200727"/>
              <a:gd name="connsiteY3" fmla="*/ 0 h 4978400"/>
              <a:gd name="connsiteX0" fmla="*/ 0 w 1200727"/>
              <a:gd name="connsiteY0" fmla="*/ 0 h 4978400"/>
              <a:gd name="connsiteX1" fmla="*/ 1191491 w 1200727"/>
              <a:gd name="connsiteY1" fmla="*/ 0 h 4978400"/>
              <a:gd name="connsiteX2" fmla="*/ 1200727 w 1200727"/>
              <a:gd name="connsiteY2" fmla="*/ 4978400 h 4978400"/>
              <a:gd name="connsiteX3" fmla="*/ 0 w 1200727"/>
              <a:gd name="connsiteY3" fmla="*/ 0 h 4978400"/>
              <a:gd name="connsiteX0" fmla="*/ 0 w 1200727"/>
              <a:gd name="connsiteY0" fmla="*/ 0 h 4978400"/>
              <a:gd name="connsiteX1" fmla="*/ 1191491 w 1200727"/>
              <a:gd name="connsiteY1" fmla="*/ 0 h 4978400"/>
              <a:gd name="connsiteX2" fmla="*/ 1200727 w 1200727"/>
              <a:gd name="connsiteY2" fmla="*/ 4978400 h 4978400"/>
              <a:gd name="connsiteX3" fmla="*/ 0 w 1200727"/>
              <a:gd name="connsiteY3" fmla="*/ 0 h 4978400"/>
            </a:gdLst>
            <a:ahLst/>
            <a:cxnLst>
              <a:cxn ang="0">
                <a:pos x="connsiteX0" y="connsiteY0"/>
              </a:cxn>
              <a:cxn ang="0">
                <a:pos x="connsiteX1" y="connsiteY1"/>
              </a:cxn>
              <a:cxn ang="0">
                <a:pos x="connsiteX2" y="connsiteY2"/>
              </a:cxn>
              <a:cxn ang="0">
                <a:pos x="connsiteX3" y="connsiteY3"/>
              </a:cxn>
            </a:cxnLst>
            <a:rect l="l" t="t" r="r" b="b"/>
            <a:pathLst>
              <a:path w="1200727" h="4978400">
                <a:moveTo>
                  <a:pt x="0" y="0"/>
                </a:moveTo>
                <a:lnTo>
                  <a:pt x="1191491" y="0"/>
                </a:lnTo>
                <a:cubicBezTo>
                  <a:pt x="1191491" y="0"/>
                  <a:pt x="1197648" y="3318933"/>
                  <a:pt x="1200727" y="4978400"/>
                </a:cubicBezTo>
                <a:cubicBezTo>
                  <a:pt x="1012921" y="3318933"/>
                  <a:pt x="862060" y="1853430"/>
                  <a:pt x="0" y="0"/>
                </a:cubicBezTo>
                <a:close/>
              </a:path>
            </a:pathLst>
          </a:custGeom>
          <a:solidFill>
            <a:srgbClr val="C6D6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pic>
        <p:nvPicPr>
          <p:cNvPr id="8" name="Image 7" descr="Lg CNSA 2017 Q.ai"/>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225008" y="3973493"/>
            <a:ext cx="1307234" cy="854333"/>
          </a:xfrm>
          <a:prstGeom prst="rect">
            <a:avLst/>
          </a:prstGeom>
        </p:spPr>
      </p:pic>
      <p:grpSp>
        <p:nvGrpSpPr>
          <p:cNvPr id="9" name="Groupe 8"/>
          <p:cNvGrpSpPr/>
          <p:nvPr userDrawn="1"/>
        </p:nvGrpSpPr>
        <p:grpSpPr>
          <a:xfrm>
            <a:off x="2948652" y="5000258"/>
            <a:ext cx="5584161" cy="1385321"/>
            <a:chOff x="2081045" y="5000258"/>
            <a:chExt cx="5584161" cy="1385321"/>
          </a:xfrm>
        </p:grpSpPr>
        <p:pic>
          <p:nvPicPr>
            <p:cNvPr id="10" name="Image 9" descr="TWITTER.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57980" y="5790068"/>
              <a:ext cx="255306" cy="214007"/>
            </a:xfrm>
            <a:prstGeom prst="rect">
              <a:avLst/>
            </a:prstGeom>
          </p:spPr>
        </p:pic>
        <p:sp>
          <p:nvSpPr>
            <p:cNvPr id="11" name="Espace réservé du texte 2"/>
            <p:cNvSpPr txBox="1">
              <a:spLocks/>
            </p:cNvSpPr>
            <p:nvPr/>
          </p:nvSpPr>
          <p:spPr>
            <a:xfrm>
              <a:off x="2081045" y="5000258"/>
              <a:ext cx="5584161" cy="1385321"/>
            </a:xfrm>
            <a:prstGeom prst="rect">
              <a:avLst/>
            </a:prstGeom>
          </p:spPr>
          <p:txBody>
            <a:bodyPr vert="horz" lIns="0" tIns="0" rIns="0" bIns="0" rtlCol="0">
              <a:normAutofit/>
            </a:bodyPr>
            <a:lstStyle>
              <a:lvl1pPr marL="0" indent="0" algn="ctr" defTabSz="457200" rtl="0" eaLnBrk="1" latinLnBrk="0" hangingPunct="1">
                <a:lnSpc>
                  <a:spcPct val="80000"/>
                </a:lnSpc>
                <a:spcBef>
                  <a:spcPct val="0"/>
                </a:spcBef>
                <a:buNone/>
                <a:defRPr sz="4400" b="1" kern="1200">
                  <a:solidFill>
                    <a:schemeClr val="tx1"/>
                  </a:solidFill>
                  <a:latin typeface="Arial"/>
                  <a:ea typeface="+mj-ea"/>
                  <a:cs typeface="Arial"/>
                </a:defRPr>
              </a:lvl1pPr>
              <a:lvl2pPr marL="457200" indent="0">
                <a:buNone/>
                <a:defRPr sz="1600" b="0">
                  <a:latin typeface="Arial"/>
                  <a:cs typeface="Arial"/>
                </a:defRPr>
              </a:lvl2pPr>
            </a:lstStyle>
            <a:p>
              <a:pPr algn="r">
                <a:lnSpc>
                  <a:spcPct val="130000"/>
                </a:lnSpc>
              </a:pPr>
              <a:r>
                <a:rPr lang="fr-FR" sz="1300" b="0" dirty="0"/>
                <a:t>66, avenue du Maine     </a:t>
              </a:r>
            </a:p>
            <a:p>
              <a:pPr algn="r">
                <a:lnSpc>
                  <a:spcPct val="130000"/>
                </a:lnSpc>
              </a:pPr>
              <a:r>
                <a:rPr lang="fr-FR" sz="1300" b="0" dirty="0"/>
                <a:t>75682 Paris cedex 14</a:t>
              </a:r>
              <a:endParaRPr lang="fr-FR" sz="1300" b="0" u="sng" dirty="0"/>
            </a:p>
            <a:p>
              <a:pPr algn="r">
                <a:lnSpc>
                  <a:spcPct val="130000"/>
                </a:lnSpc>
              </a:pPr>
              <a:r>
                <a:rPr lang="fr-FR" sz="1300" b="0" u="sng" dirty="0">
                  <a:hlinkClick r:id="rId4"/>
                </a:rPr>
                <a:t>www.cnsa.fr</a:t>
              </a:r>
              <a:endParaRPr lang="fr-FR" sz="1300" b="0" u="sng" dirty="0"/>
            </a:p>
            <a:p>
              <a:pPr algn="r">
                <a:lnSpc>
                  <a:spcPct val="130000"/>
                </a:lnSpc>
              </a:pPr>
              <a:r>
                <a:rPr lang="fr-FR" sz="1300" b="0" u="sng" dirty="0">
                  <a:hlinkClick r:id="rId5"/>
                </a:rPr>
                <a:t>@</a:t>
              </a:r>
              <a:r>
                <a:rPr lang="fr-FR" sz="1300" b="0" u="sng" dirty="0" err="1">
                  <a:hlinkClick r:id="rId5"/>
                </a:rPr>
                <a:t>CNSA_actu</a:t>
              </a:r>
              <a:endParaRPr lang="fr-FR" sz="1300" b="0" dirty="0"/>
            </a:p>
            <a:p>
              <a:pPr algn="r">
                <a:lnSpc>
                  <a:spcPct val="130000"/>
                </a:lnSpc>
              </a:pPr>
              <a:r>
                <a:rPr lang="fr-FR" sz="1300" b="0" u="sng" dirty="0">
                  <a:hlinkClick r:id="rId6"/>
                </a:rPr>
                <a:t>http://www.pour-les-personnes-agees.gouv.fr</a:t>
              </a:r>
              <a:endParaRPr lang="fr-FR" sz="1300" b="0" dirty="0"/>
            </a:p>
          </p:txBody>
        </p:sp>
      </p:grpSp>
    </p:spTree>
    <p:extLst>
      <p:ext uri="{BB962C8B-B14F-4D97-AF65-F5344CB8AC3E}">
        <p14:creationId xmlns:p14="http://schemas.microsoft.com/office/powerpoint/2010/main" val="4239738348"/>
      </p:ext>
    </p:extLst>
  </p:cSld>
  <p:clrMapOvr>
    <a:masterClrMapping/>
  </p:clrMapOvr>
  <p:extLst mod="1">
    <p:ext uri="{DCECCB84-F9BA-43D5-87BE-67443E8EF086}">
      <p15:sldGuideLst xmlns:p15="http://schemas.microsoft.com/office/powerpoint/2012/main">
        <p15:guide id="1" orient="horz" pos="2160" userDrawn="1">
          <p15:clr>
            <a:srgbClr val="FBAE40"/>
          </p15:clr>
        </p15:guide>
        <p15:guide id="2" pos="5375"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1_1. Couverture">
    <p:spTree>
      <p:nvGrpSpPr>
        <p:cNvPr id="1" name=""/>
        <p:cNvGrpSpPr/>
        <p:nvPr/>
      </p:nvGrpSpPr>
      <p:grpSpPr>
        <a:xfrm>
          <a:off x="0" y="0"/>
          <a:ext cx="0" cy="0"/>
          <a:chOff x="0" y="0"/>
          <a:chExt cx="0" cy="0"/>
        </a:xfrm>
      </p:grpSpPr>
      <p:sp>
        <p:nvSpPr>
          <p:cNvPr id="8" name="Forme libre 7"/>
          <p:cNvSpPr/>
          <p:nvPr userDrawn="1"/>
        </p:nvSpPr>
        <p:spPr>
          <a:xfrm>
            <a:off x="-64655" y="-48028"/>
            <a:ext cx="7389219" cy="4091709"/>
          </a:xfrm>
          <a:custGeom>
            <a:avLst/>
            <a:gdLst>
              <a:gd name="connsiteX0" fmla="*/ 489584 w 7808954"/>
              <a:gd name="connsiteY0" fmla="*/ 357692 h 3590419"/>
              <a:gd name="connsiteX1" fmla="*/ 517293 w 7808954"/>
              <a:gd name="connsiteY1" fmla="*/ 3590419 h 3590419"/>
              <a:gd name="connsiteX2" fmla="*/ 7592348 w 7808954"/>
              <a:gd name="connsiteY2" fmla="*/ 856456 h 3590419"/>
              <a:gd name="connsiteX3" fmla="*/ 7195184 w 7808954"/>
              <a:gd name="connsiteY3" fmla="*/ 136019 h 3590419"/>
              <a:gd name="connsiteX4" fmla="*/ 489584 w 7808954"/>
              <a:gd name="connsiteY4" fmla="*/ 357692 h 3590419"/>
              <a:gd name="connsiteX0" fmla="*/ 12 w 7319382"/>
              <a:gd name="connsiteY0" fmla="*/ 643083 h 3875810"/>
              <a:gd name="connsiteX1" fmla="*/ 27721 w 7319382"/>
              <a:gd name="connsiteY1" fmla="*/ 3875810 h 3875810"/>
              <a:gd name="connsiteX2" fmla="*/ 7102776 w 7319382"/>
              <a:gd name="connsiteY2" fmla="*/ 1141847 h 3875810"/>
              <a:gd name="connsiteX3" fmla="*/ 6705612 w 7319382"/>
              <a:gd name="connsiteY3" fmla="*/ 421410 h 3875810"/>
              <a:gd name="connsiteX4" fmla="*/ 12 w 7319382"/>
              <a:gd name="connsiteY4" fmla="*/ 643083 h 3875810"/>
              <a:gd name="connsiteX0" fmla="*/ 0 w 7319370"/>
              <a:gd name="connsiteY0" fmla="*/ 235842 h 3468569"/>
              <a:gd name="connsiteX1" fmla="*/ 27709 w 7319370"/>
              <a:gd name="connsiteY1" fmla="*/ 3468569 h 3468569"/>
              <a:gd name="connsiteX2" fmla="*/ 7102764 w 7319370"/>
              <a:gd name="connsiteY2" fmla="*/ 734606 h 3468569"/>
              <a:gd name="connsiteX3" fmla="*/ 6705600 w 7319370"/>
              <a:gd name="connsiteY3" fmla="*/ 14169 h 3468569"/>
              <a:gd name="connsiteX4" fmla="*/ 0 w 7319370"/>
              <a:gd name="connsiteY4" fmla="*/ 235842 h 3468569"/>
              <a:gd name="connsiteX0" fmla="*/ 0 w 7319370"/>
              <a:gd name="connsiteY0" fmla="*/ 221673 h 3454400"/>
              <a:gd name="connsiteX1" fmla="*/ 27709 w 7319370"/>
              <a:gd name="connsiteY1" fmla="*/ 3454400 h 3454400"/>
              <a:gd name="connsiteX2" fmla="*/ 7102764 w 7319370"/>
              <a:gd name="connsiteY2" fmla="*/ 720437 h 3454400"/>
              <a:gd name="connsiteX3" fmla="*/ 6705600 w 7319370"/>
              <a:gd name="connsiteY3" fmla="*/ 0 h 3454400"/>
              <a:gd name="connsiteX4" fmla="*/ 0 w 7319370"/>
              <a:gd name="connsiteY4" fmla="*/ 221673 h 3454400"/>
              <a:gd name="connsiteX0" fmla="*/ 0 w 7102764"/>
              <a:gd name="connsiteY0" fmla="*/ 221673 h 3454400"/>
              <a:gd name="connsiteX1" fmla="*/ 27709 w 7102764"/>
              <a:gd name="connsiteY1" fmla="*/ 3454400 h 3454400"/>
              <a:gd name="connsiteX2" fmla="*/ 7102764 w 7102764"/>
              <a:gd name="connsiteY2" fmla="*/ 720437 h 3454400"/>
              <a:gd name="connsiteX3" fmla="*/ 6705600 w 7102764"/>
              <a:gd name="connsiteY3" fmla="*/ 0 h 3454400"/>
              <a:gd name="connsiteX4" fmla="*/ 0 w 7102764"/>
              <a:gd name="connsiteY4" fmla="*/ 221673 h 3454400"/>
              <a:gd name="connsiteX0" fmla="*/ 0 w 7103018"/>
              <a:gd name="connsiteY0" fmla="*/ 221673 h 3454400"/>
              <a:gd name="connsiteX1" fmla="*/ 27709 w 7103018"/>
              <a:gd name="connsiteY1" fmla="*/ 3454400 h 3454400"/>
              <a:gd name="connsiteX2" fmla="*/ 7102764 w 7103018"/>
              <a:gd name="connsiteY2" fmla="*/ 720437 h 3454400"/>
              <a:gd name="connsiteX3" fmla="*/ 6705600 w 7103018"/>
              <a:gd name="connsiteY3" fmla="*/ 0 h 3454400"/>
              <a:gd name="connsiteX4" fmla="*/ 0 w 7103018"/>
              <a:gd name="connsiteY4" fmla="*/ 221673 h 3454400"/>
              <a:gd name="connsiteX0" fmla="*/ 0 w 7398581"/>
              <a:gd name="connsiteY0" fmla="*/ 297 h 3537824"/>
              <a:gd name="connsiteX1" fmla="*/ 323272 w 7398581"/>
              <a:gd name="connsiteY1" fmla="*/ 3537824 h 3537824"/>
              <a:gd name="connsiteX2" fmla="*/ 7398327 w 7398581"/>
              <a:gd name="connsiteY2" fmla="*/ 803861 h 3537824"/>
              <a:gd name="connsiteX3" fmla="*/ 7001163 w 7398581"/>
              <a:gd name="connsiteY3" fmla="*/ 83424 h 3537824"/>
              <a:gd name="connsiteX4" fmla="*/ 0 w 7398581"/>
              <a:gd name="connsiteY4" fmla="*/ 297 h 3537824"/>
              <a:gd name="connsiteX0" fmla="*/ 0 w 7398581"/>
              <a:gd name="connsiteY0" fmla="*/ 297 h 4092006"/>
              <a:gd name="connsiteX1" fmla="*/ 9235 w 7398581"/>
              <a:gd name="connsiteY1" fmla="*/ 4092006 h 4092006"/>
              <a:gd name="connsiteX2" fmla="*/ 7398327 w 7398581"/>
              <a:gd name="connsiteY2" fmla="*/ 803861 h 4092006"/>
              <a:gd name="connsiteX3" fmla="*/ 7001163 w 7398581"/>
              <a:gd name="connsiteY3" fmla="*/ 83424 h 4092006"/>
              <a:gd name="connsiteX4" fmla="*/ 0 w 7398581"/>
              <a:gd name="connsiteY4" fmla="*/ 297 h 4092006"/>
              <a:gd name="connsiteX0" fmla="*/ 0 w 7398508"/>
              <a:gd name="connsiteY0" fmla="*/ 0 h 4091709"/>
              <a:gd name="connsiteX1" fmla="*/ 9235 w 7398508"/>
              <a:gd name="connsiteY1" fmla="*/ 4091709 h 4091709"/>
              <a:gd name="connsiteX2" fmla="*/ 7398327 w 7398508"/>
              <a:gd name="connsiteY2" fmla="*/ 803564 h 4091709"/>
              <a:gd name="connsiteX3" fmla="*/ 6954981 w 7398508"/>
              <a:gd name="connsiteY3" fmla="*/ 9237 h 4091709"/>
              <a:gd name="connsiteX4" fmla="*/ 0 w 7398508"/>
              <a:gd name="connsiteY4" fmla="*/ 0 h 4091709"/>
              <a:gd name="connsiteX0" fmla="*/ 0 w 7111786"/>
              <a:gd name="connsiteY0" fmla="*/ 0 h 4091709"/>
              <a:gd name="connsiteX1" fmla="*/ 9235 w 7111786"/>
              <a:gd name="connsiteY1" fmla="*/ 4091709 h 4091709"/>
              <a:gd name="connsiteX2" fmla="*/ 7028873 w 7111786"/>
              <a:gd name="connsiteY2" fmla="*/ 840510 h 4091709"/>
              <a:gd name="connsiteX3" fmla="*/ 6954981 w 7111786"/>
              <a:gd name="connsiteY3" fmla="*/ 9237 h 4091709"/>
              <a:gd name="connsiteX4" fmla="*/ 0 w 7111786"/>
              <a:gd name="connsiteY4" fmla="*/ 0 h 4091709"/>
              <a:gd name="connsiteX0" fmla="*/ 0 w 7389283"/>
              <a:gd name="connsiteY0" fmla="*/ 0 h 4091709"/>
              <a:gd name="connsiteX1" fmla="*/ 9235 w 7389283"/>
              <a:gd name="connsiteY1" fmla="*/ 4091709 h 4091709"/>
              <a:gd name="connsiteX2" fmla="*/ 7389091 w 7389283"/>
              <a:gd name="connsiteY2" fmla="*/ 785091 h 4091709"/>
              <a:gd name="connsiteX3" fmla="*/ 6954981 w 7389283"/>
              <a:gd name="connsiteY3" fmla="*/ 9237 h 4091709"/>
              <a:gd name="connsiteX4" fmla="*/ 0 w 7389283"/>
              <a:gd name="connsiteY4" fmla="*/ 0 h 4091709"/>
              <a:gd name="connsiteX0" fmla="*/ 0 w 7389172"/>
              <a:gd name="connsiteY0" fmla="*/ 0 h 4091709"/>
              <a:gd name="connsiteX1" fmla="*/ 9235 w 7389172"/>
              <a:gd name="connsiteY1" fmla="*/ 4091709 h 4091709"/>
              <a:gd name="connsiteX2" fmla="*/ 7389091 w 7389172"/>
              <a:gd name="connsiteY2" fmla="*/ 785091 h 4091709"/>
              <a:gd name="connsiteX3" fmla="*/ 6954981 w 7389172"/>
              <a:gd name="connsiteY3" fmla="*/ 9237 h 4091709"/>
              <a:gd name="connsiteX4" fmla="*/ 0 w 7389172"/>
              <a:gd name="connsiteY4" fmla="*/ 0 h 4091709"/>
              <a:gd name="connsiteX0" fmla="*/ 0 w 7389219"/>
              <a:gd name="connsiteY0" fmla="*/ 0 h 4091709"/>
              <a:gd name="connsiteX1" fmla="*/ 9235 w 7389219"/>
              <a:gd name="connsiteY1" fmla="*/ 4091709 h 4091709"/>
              <a:gd name="connsiteX2" fmla="*/ 7389091 w 7389219"/>
              <a:gd name="connsiteY2" fmla="*/ 785091 h 4091709"/>
              <a:gd name="connsiteX3" fmla="*/ 6954981 w 7389219"/>
              <a:gd name="connsiteY3" fmla="*/ 9237 h 4091709"/>
              <a:gd name="connsiteX4" fmla="*/ 0 w 7389219"/>
              <a:gd name="connsiteY4" fmla="*/ 0 h 4091709"/>
              <a:gd name="connsiteX0" fmla="*/ 0 w 7389219"/>
              <a:gd name="connsiteY0" fmla="*/ 0 h 4091709"/>
              <a:gd name="connsiteX1" fmla="*/ 9235 w 7389219"/>
              <a:gd name="connsiteY1" fmla="*/ 4091709 h 4091709"/>
              <a:gd name="connsiteX2" fmla="*/ 7389091 w 7389219"/>
              <a:gd name="connsiteY2" fmla="*/ 785091 h 4091709"/>
              <a:gd name="connsiteX3" fmla="*/ 6954981 w 7389219"/>
              <a:gd name="connsiteY3" fmla="*/ 9237 h 4091709"/>
              <a:gd name="connsiteX4" fmla="*/ 0 w 7389219"/>
              <a:gd name="connsiteY4" fmla="*/ 0 h 4091709"/>
              <a:gd name="connsiteX0" fmla="*/ 0 w 7389219"/>
              <a:gd name="connsiteY0" fmla="*/ 0 h 4091709"/>
              <a:gd name="connsiteX1" fmla="*/ 9235 w 7389219"/>
              <a:gd name="connsiteY1" fmla="*/ 4091709 h 4091709"/>
              <a:gd name="connsiteX2" fmla="*/ 7389091 w 7389219"/>
              <a:gd name="connsiteY2" fmla="*/ 785091 h 4091709"/>
              <a:gd name="connsiteX3" fmla="*/ 6954981 w 7389219"/>
              <a:gd name="connsiteY3" fmla="*/ 9237 h 4091709"/>
              <a:gd name="connsiteX4" fmla="*/ 0 w 7389219"/>
              <a:gd name="connsiteY4" fmla="*/ 0 h 4091709"/>
              <a:gd name="connsiteX0" fmla="*/ 0 w 7389219"/>
              <a:gd name="connsiteY0" fmla="*/ 0 h 4091709"/>
              <a:gd name="connsiteX1" fmla="*/ 9235 w 7389219"/>
              <a:gd name="connsiteY1" fmla="*/ 4091709 h 4091709"/>
              <a:gd name="connsiteX2" fmla="*/ 7389091 w 7389219"/>
              <a:gd name="connsiteY2" fmla="*/ 785091 h 4091709"/>
              <a:gd name="connsiteX3" fmla="*/ 6954981 w 7389219"/>
              <a:gd name="connsiteY3" fmla="*/ 9237 h 4091709"/>
              <a:gd name="connsiteX4" fmla="*/ 0 w 7389219"/>
              <a:gd name="connsiteY4" fmla="*/ 0 h 4091709"/>
              <a:gd name="connsiteX0" fmla="*/ 0 w 7389219"/>
              <a:gd name="connsiteY0" fmla="*/ 0 h 4091709"/>
              <a:gd name="connsiteX1" fmla="*/ 9235 w 7389219"/>
              <a:gd name="connsiteY1" fmla="*/ 4091709 h 4091709"/>
              <a:gd name="connsiteX2" fmla="*/ 7389091 w 7389219"/>
              <a:gd name="connsiteY2" fmla="*/ 785091 h 4091709"/>
              <a:gd name="connsiteX3" fmla="*/ 6954981 w 7389219"/>
              <a:gd name="connsiteY3" fmla="*/ 9237 h 4091709"/>
              <a:gd name="connsiteX4" fmla="*/ 0 w 7389219"/>
              <a:gd name="connsiteY4" fmla="*/ 0 h 4091709"/>
              <a:gd name="connsiteX0" fmla="*/ 0 w 7389219"/>
              <a:gd name="connsiteY0" fmla="*/ 0 h 4091709"/>
              <a:gd name="connsiteX1" fmla="*/ 9235 w 7389219"/>
              <a:gd name="connsiteY1" fmla="*/ 4091709 h 4091709"/>
              <a:gd name="connsiteX2" fmla="*/ 7389091 w 7389219"/>
              <a:gd name="connsiteY2" fmla="*/ 785091 h 4091709"/>
              <a:gd name="connsiteX3" fmla="*/ 6954981 w 7389219"/>
              <a:gd name="connsiteY3" fmla="*/ 9237 h 4091709"/>
              <a:gd name="connsiteX4" fmla="*/ 0 w 7389219"/>
              <a:gd name="connsiteY4" fmla="*/ 0 h 40917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89219" h="4091709">
                <a:moveTo>
                  <a:pt x="0" y="0"/>
                </a:moveTo>
                <a:cubicBezTo>
                  <a:pt x="4618" y="631151"/>
                  <a:pt x="-1" y="3014133"/>
                  <a:pt x="9235" y="4091709"/>
                </a:cubicBezTo>
                <a:cubicBezTo>
                  <a:pt x="3245041" y="1407008"/>
                  <a:pt x="6072909" y="1102205"/>
                  <a:pt x="7389091" y="785091"/>
                </a:cubicBezTo>
                <a:cubicBezTo>
                  <a:pt x="7395249" y="794327"/>
                  <a:pt x="7179732" y="321734"/>
                  <a:pt x="6954981" y="9237"/>
                </a:cubicBezTo>
                <a:lnTo>
                  <a:pt x="0" y="0"/>
                </a:lnTo>
                <a:close/>
              </a:path>
            </a:pathLst>
          </a:custGeom>
          <a:solidFill>
            <a:srgbClr val="6CB64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9" name="Forme libre 8"/>
          <p:cNvSpPr/>
          <p:nvPr userDrawn="1"/>
        </p:nvSpPr>
        <p:spPr>
          <a:xfrm>
            <a:off x="7952509" y="-38792"/>
            <a:ext cx="1200727" cy="4978400"/>
          </a:xfrm>
          <a:custGeom>
            <a:avLst/>
            <a:gdLst>
              <a:gd name="connsiteX0" fmla="*/ 0 w 1200727"/>
              <a:gd name="connsiteY0" fmla="*/ 479046 h 5457446"/>
              <a:gd name="connsiteX1" fmla="*/ 1191491 w 1200727"/>
              <a:gd name="connsiteY1" fmla="*/ 479046 h 5457446"/>
              <a:gd name="connsiteX2" fmla="*/ 1200727 w 1200727"/>
              <a:gd name="connsiteY2" fmla="*/ 5457446 h 5457446"/>
              <a:gd name="connsiteX3" fmla="*/ 0 w 1200727"/>
              <a:gd name="connsiteY3" fmla="*/ 479046 h 5457446"/>
              <a:gd name="connsiteX0" fmla="*/ 0 w 1200727"/>
              <a:gd name="connsiteY0" fmla="*/ 186108 h 5164508"/>
              <a:gd name="connsiteX1" fmla="*/ 1191491 w 1200727"/>
              <a:gd name="connsiteY1" fmla="*/ 186108 h 5164508"/>
              <a:gd name="connsiteX2" fmla="*/ 1200727 w 1200727"/>
              <a:gd name="connsiteY2" fmla="*/ 5164508 h 5164508"/>
              <a:gd name="connsiteX3" fmla="*/ 0 w 1200727"/>
              <a:gd name="connsiteY3" fmla="*/ 186108 h 5164508"/>
              <a:gd name="connsiteX0" fmla="*/ 0 w 1200727"/>
              <a:gd name="connsiteY0" fmla="*/ 0 h 4978400"/>
              <a:gd name="connsiteX1" fmla="*/ 1191491 w 1200727"/>
              <a:gd name="connsiteY1" fmla="*/ 0 h 4978400"/>
              <a:gd name="connsiteX2" fmla="*/ 1200727 w 1200727"/>
              <a:gd name="connsiteY2" fmla="*/ 4978400 h 4978400"/>
              <a:gd name="connsiteX3" fmla="*/ 0 w 1200727"/>
              <a:gd name="connsiteY3" fmla="*/ 0 h 4978400"/>
              <a:gd name="connsiteX0" fmla="*/ 0 w 1200727"/>
              <a:gd name="connsiteY0" fmla="*/ 0 h 4978400"/>
              <a:gd name="connsiteX1" fmla="*/ 1191491 w 1200727"/>
              <a:gd name="connsiteY1" fmla="*/ 0 h 4978400"/>
              <a:gd name="connsiteX2" fmla="*/ 1200727 w 1200727"/>
              <a:gd name="connsiteY2" fmla="*/ 4978400 h 4978400"/>
              <a:gd name="connsiteX3" fmla="*/ 0 w 1200727"/>
              <a:gd name="connsiteY3" fmla="*/ 0 h 4978400"/>
              <a:gd name="connsiteX0" fmla="*/ 0 w 1200727"/>
              <a:gd name="connsiteY0" fmla="*/ 0 h 4978400"/>
              <a:gd name="connsiteX1" fmla="*/ 1191491 w 1200727"/>
              <a:gd name="connsiteY1" fmla="*/ 0 h 4978400"/>
              <a:gd name="connsiteX2" fmla="*/ 1200727 w 1200727"/>
              <a:gd name="connsiteY2" fmla="*/ 4978400 h 4978400"/>
              <a:gd name="connsiteX3" fmla="*/ 0 w 1200727"/>
              <a:gd name="connsiteY3" fmla="*/ 0 h 4978400"/>
              <a:gd name="connsiteX0" fmla="*/ 0 w 1200727"/>
              <a:gd name="connsiteY0" fmla="*/ 0 h 4978400"/>
              <a:gd name="connsiteX1" fmla="*/ 1191491 w 1200727"/>
              <a:gd name="connsiteY1" fmla="*/ 0 h 4978400"/>
              <a:gd name="connsiteX2" fmla="*/ 1200727 w 1200727"/>
              <a:gd name="connsiteY2" fmla="*/ 4978400 h 4978400"/>
              <a:gd name="connsiteX3" fmla="*/ 0 w 1200727"/>
              <a:gd name="connsiteY3" fmla="*/ 0 h 4978400"/>
              <a:gd name="connsiteX0" fmla="*/ 0 w 1200727"/>
              <a:gd name="connsiteY0" fmla="*/ 0 h 4978400"/>
              <a:gd name="connsiteX1" fmla="*/ 1191491 w 1200727"/>
              <a:gd name="connsiteY1" fmla="*/ 0 h 4978400"/>
              <a:gd name="connsiteX2" fmla="*/ 1200727 w 1200727"/>
              <a:gd name="connsiteY2" fmla="*/ 4978400 h 4978400"/>
              <a:gd name="connsiteX3" fmla="*/ 0 w 1200727"/>
              <a:gd name="connsiteY3" fmla="*/ 0 h 4978400"/>
              <a:gd name="connsiteX0" fmla="*/ 0 w 1200727"/>
              <a:gd name="connsiteY0" fmla="*/ 0 h 4978400"/>
              <a:gd name="connsiteX1" fmla="*/ 1191491 w 1200727"/>
              <a:gd name="connsiteY1" fmla="*/ 0 h 4978400"/>
              <a:gd name="connsiteX2" fmla="*/ 1200727 w 1200727"/>
              <a:gd name="connsiteY2" fmla="*/ 4978400 h 4978400"/>
              <a:gd name="connsiteX3" fmla="*/ 0 w 1200727"/>
              <a:gd name="connsiteY3" fmla="*/ 0 h 4978400"/>
              <a:gd name="connsiteX0" fmla="*/ 0 w 1200727"/>
              <a:gd name="connsiteY0" fmla="*/ 0 h 4978400"/>
              <a:gd name="connsiteX1" fmla="*/ 1191491 w 1200727"/>
              <a:gd name="connsiteY1" fmla="*/ 0 h 4978400"/>
              <a:gd name="connsiteX2" fmla="*/ 1200727 w 1200727"/>
              <a:gd name="connsiteY2" fmla="*/ 4978400 h 4978400"/>
              <a:gd name="connsiteX3" fmla="*/ 0 w 1200727"/>
              <a:gd name="connsiteY3" fmla="*/ 0 h 4978400"/>
            </a:gdLst>
            <a:ahLst/>
            <a:cxnLst>
              <a:cxn ang="0">
                <a:pos x="connsiteX0" y="connsiteY0"/>
              </a:cxn>
              <a:cxn ang="0">
                <a:pos x="connsiteX1" y="connsiteY1"/>
              </a:cxn>
              <a:cxn ang="0">
                <a:pos x="connsiteX2" y="connsiteY2"/>
              </a:cxn>
              <a:cxn ang="0">
                <a:pos x="connsiteX3" y="connsiteY3"/>
              </a:cxn>
            </a:cxnLst>
            <a:rect l="l" t="t" r="r" b="b"/>
            <a:pathLst>
              <a:path w="1200727" h="4978400">
                <a:moveTo>
                  <a:pt x="0" y="0"/>
                </a:moveTo>
                <a:lnTo>
                  <a:pt x="1191491" y="0"/>
                </a:lnTo>
                <a:cubicBezTo>
                  <a:pt x="1191491" y="0"/>
                  <a:pt x="1197648" y="3318933"/>
                  <a:pt x="1200727" y="4978400"/>
                </a:cubicBezTo>
                <a:cubicBezTo>
                  <a:pt x="1012921" y="3318933"/>
                  <a:pt x="862060" y="1853430"/>
                  <a:pt x="0" y="0"/>
                </a:cubicBezTo>
                <a:close/>
              </a:path>
            </a:pathLst>
          </a:custGeom>
          <a:solidFill>
            <a:srgbClr val="C6D6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pic>
        <p:nvPicPr>
          <p:cNvPr id="4" name="Image 3" descr="Lg CNSA 2017 Q.ai"/>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315517" y="5558450"/>
            <a:ext cx="1221413" cy="798246"/>
          </a:xfrm>
          <a:prstGeom prst="rect">
            <a:avLst/>
          </a:prstGeom>
        </p:spPr>
      </p:pic>
      <p:sp>
        <p:nvSpPr>
          <p:cNvPr id="5" name="Espace réservé du texte 2"/>
          <p:cNvSpPr>
            <a:spLocks noGrp="1"/>
          </p:cNvSpPr>
          <p:nvPr>
            <p:ph type="body" sz="quarter" idx="10"/>
          </p:nvPr>
        </p:nvSpPr>
        <p:spPr>
          <a:xfrm>
            <a:off x="2535221" y="2507615"/>
            <a:ext cx="5997592" cy="1639888"/>
          </a:xfrm>
          <a:prstGeom prst="rect">
            <a:avLst/>
          </a:prstGeom>
        </p:spPr>
        <p:txBody>
          <a:bodyPr lIns="0"/>
          <a:lstStyle>
            <a:lvl1pPr marL="0" indent="0">
              <a:buNone/>
              <a:defRPr sz="3600" b="1">
                <a:latin typeface="Arial" panose="020B0604020202020204" pitchFamily="34" charset="0"/>
                <a:cs typeface="Arial" panose="020B0604020202020204" pitchFamily="34" charset="0"/>
              </a:defRPr>
            </a:lvl1pPr>
            <a:lvl2pPr>
              <a:defRPr sz="3600" b="1">
                <a:latin typeface="Arial" panose="020B0604020202020204" pitchFamily="34" charset="0"/>
                <a:cs typeface="Arial" panose="020B0604020202020204" pitchFamily="34" charset="0"/>
              </a:defRPr>
            </a:lvl2pPr>
            <a:lvl3pPr>
              <a:defRPr sz="3600" b="1">
                <a:latin typeface="Arial" panose="020B0604020202020204" pitchFamily="34" charset="0"/>
                <a:cs typeface="Arial" panose="020B0604020202020204" pitchFamily="34" charset="0"/>
              </a:defRPr>
            </a:lvl3pPr>
            <a:lvl4pPr>
              <a:defRPr sz="3600" b="1">
                <a:latin typeface="Arial" panose="020B0604020202020204" pitchFamily="34" charset="0"/>
                <a:cs typeface="Arial" panose="020B0604020202020204" pitchFamily="34" charset="0"/>
              </a:defRPr>
            </a:lvl4pPr>
            <a:lvl5pPr>
              <a:defRPr sz="3600" b="1">
                <a:latin typeface="Arial" panose="020B0604020202020204" pitchFamily="34" charset="0"/>
                <a:cs typeface="Arial" panose="020B0604020202020204" pitchFamily="34" charset="0"/>
              </a:defRPr>
            </a:lvl5pPr>
          </a:lstStyle>
          <a:p>
            <a:pPr lvl="0"/>
            <a:r>
              <a:rPr lang="fr-FR" dirty="0"/>
              <a:t>Modifier les styles du texte du masque</a:t>
            </a:r>
          </a:p>
        </p:txBody>
      </p:sp>
      <p:cxnSp>
        <p:nvCxnSpPr>
          <p:cNvPr id="6" name="Connecteur droit 5"/>
          <p:cNvCxnSpPr/>
          <p:nvPr userDrawn="1"/>
        </p:nvCxnSpPr>
        <p:spPr>
          <a:xfrm>
            <a:off x="2540974" y="3857602"/>
            <a:ext cx="642784" cy="0"/>
          </a:xfrm>
          <a:prstGeom prst="line">
            <a:avLst/>
          </a:prstGeom>
          <a:ln w="76200" cmpd="sng">
            <a:solidFill>
              <a:srgbClr val="C6D63F"/>
            </a:solidFill>
          </a:ln>
          <a:effectLst/>
        </p:spPr>
        <p:style>
          <a:lnRef idx="2">
            <a:schemeClr val="accent1"/>
          </a:lnRef>
          <a:fillRef idx="0">
            <a:schemeClr val="accent1"/>
          </a:fillRef>
          <a:effectRef idx="1">
            <a:schemeClr val="accent1"/>
          </a:effectRef>
          <a:fontRef idx="minor">
            <a:schemeClr val="tx1"/>
          </a:fontRef>
        </p:style>
      </p:cxnSp>
      <p:sp>
        <p:nvSpPr>
          <p:cNvPr id="7" name="Espace réservé du texte 10"/>
          <p:cNvSpPr>
            <a:spLocks noGrp="1"/>
          </p:cNvSpPr>
          <p:nvPr>
            <p:ph type="body" sz="quarter" idx="11" hasCustomPrompt="1"/>
          </p:nvPr>
        </p:nvSpPr>
        <p:spPr>
          <a:xfrm>
            <a:off x="2535237" y="4156790"/>
            <a:ext cx="5997576" cy="801687"/>
          </a:xfrm>
          <a:prstGeom prst="rect">
            <a:avLst/>
          </a:prstGeom>
        </p:spPr>
        <p:txBody>
          <a:bodyPr lIns="0"/>
          <a:lstStyle>
            <a:lvl1pPr marL="0" indent="0">
              <a:buNone/>
              <a:defRPr sz="2000">
                <a:latin typeface="Arial" panose="020B0604020202020204" pitchFamily="34" charset="0"/>
                <a:cs typeface="Arial" panose="020B0604020202020204" pitchFamily="34" charset="0"/>
              </a:defRPr>
            </a:lvl1pPr>
            <a:lvl2pPr>
              <a:defRPr sz="2000">
                <a:latin typeface="Arial" panose="020B0604020202020204" pitchFamily="34" charset="0"/>
                <a:cs typeface="Arial" panose="020B0604020202020204" pitchFamily="34" charset="0"/>
              </a:defRPr>
            </a:lvl2pPr>
            <a:lvl3pPr>
              <a:defRPr sz="2000">
                <a:latin typeface="Arial" panose="020B0604020202020204" pitchFamily="34" charset="0"/>
                <a:cs typeface="Arial" panose="020B0604020202020204" pitchFamily="34" charset="0"/>
              </a:defRPr>
            </a:lvl3pPr>
            <a:lvl4pPr>
              <a:defRPr sz="2000">
                <a:latin typeface="Arial" panose="020B0604020202020204" pitchFamily="34" charset="0"/>
                <a:cs typeface="Arial" panose="020B0604020202020204" pitchFamily="34" charset="0"/>
              </a:defRPr>
            </a:lvl4pPr>
            <a:lvl5pPr>
              <a:defRPr sz="2000">
                <a:latin typeface="Arial" panose="020B0604020202020204" pitchFamily="34" charset="0"/>
                <a:cs typeface="Arial" panose="020B0604020202020204" pitchFamily="34" charset="0"/>
              </a:defRPr>
            </a:lvl5pPr>
          </a:lstStyle>
          <a:p>
            <a:pPr lvl="0"/>
            <a:r>
              <a:rPr lang="fr-FR" dirty="0"/>
              <a:t>Sous-titre / date</a:t>
            </a:r>
          </a:p>
        </p:txBody>
      </p:sp>
    </p:spTree>
    <p:extLst>
      <p:ext uri="{BB962C8B-B14F-4D97-AF65-F5344CB8AC3E}">
        <p14:creationId xmlns:p14="http://schemas.microsoft.com/office/powerpoint/2010/main" val="17231994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2_Page texte">
    <p:spTree>
      <p:nvGrpSpPr>
        <p:cNvPr id="1" name=""/>
        <p:cNvGrpSpPr/>
        <p:nvPr/>
      </p:nvGrpSpPr>
      <p:grpSpPr>
        <a:xfrm>
          <a:off x="0" y="0"/>
          <a:ext cx="0" cy="0"/>
          <a:chOff x="0" y="0"/>
          <a:chExt cx="0" cy="0"/>
        </a:xfrm>
      </p:grpSpPr>
      <p:sp>
        <p:nvSpPr>
          <p:cNvPr id="12" name="Forme libre 11"/>
          <p:cNvSpPr/>
          <p:nvPr userDrawn="1"/>
        </p:nvSpPr>
        <p:spPr>
          <a:xfrm flipH="1">
            <a:off x="6460870" y="-106791"/>
            <a:ext cx="2683129" cy="1144728"/>
          </a:xfrm>
          <a:custGeom>
            <a:avLst/>
            <a:gdLst>
              <a:gd name="connsiteX0" fmla="*/ 489584 w 7808954"/>
              <a:gd name="connsiteY0" fmla="*/ 357692 h 3590419"/>
              <a:gd name="connsiteX1" fmla="*/ 517293 w 7808954"/>
              <a:gd name="connsiteY1" fmla="*/ 3590419 h 3590419"/>
              <a:gd name="connsiteX2" fmla="*/ 7592348 w 7808954"/>
              <a:gd name="connsiteY2" fmla="*/ 856456 h 3590419"/>
              <a:gd name="connsiteX3" fmla="*/ 7195184 w 7808954"/>
              <a:gd name="connsiteY3" fmla="*/ 136019 h 3590419"/>
              <a:gd name="connsiteX4" fmla="*/ 489584 w 7808954"/>
              <a:gd name="connsiteY4" fmla="*/ 357692 h 3590419"/>
              <a:gd name="connsiteX0" fmla="*/ 12 w 7319382"/>
              <a:gd name="connsiteY0" fmla="*/ 643083 h 3875810"/>
              <a:gd name="connsiteX1" fmla="*/ 27721 w 7319382"/>
              <a:gd name="connsiteY1" fmla="*/ 3875810 h 3875810"/>
              <a:gd name="connsiteX2" fmla="*/ 7102776 w 7319382"/>
              <a:gd name="connsiteY2" fmla="*/ 1141847 h 3875810"/>
              <a:gd name="connsiteX3" fmla="*/ 6705612 w 7319382"/>
              <a:gd name="connsiteY3" fmla="*/ 421410 h 3875810"/>
              <a:gd name="connsiteX4" fmla="*/ 12 w 7319382"/>
              <a:gd name="connsiteY4" fmla="*/ 643083 h 3875810"/>
              <a:gd name="connsiteX0" fmla="*/ 0 w 7319370"/>
              <a:gd name="connsiteY0" fmla="*/ 235842 h 3468569"/>
              <a:gd name="connsiteX1" fmla="*/ 27709 w 7319370"/>
              <a:gd name="connsiteY1" fmla="*/ 3468569 h 3468569"/>
              <a:gd name="connsiteX2" fmla="*/ 7102764 w 7319370"/>
              <a:gd name="connsiteY2" fmla="*/ 734606 h 3468569"/>
              <a:gd name="connsiteX3" fmla="*/ 6705600 w 7319370"/>
              <a:gd name="connsiteY3" fmla="*/ 14169 h 3468569"/>
              <a:gd name="connsiteX4" fmla="*/ 0 w 7319370"/>
              <a:gd name="connsiteY4" fmla="*/ 235842 h 3468569"/>
              <a:gd name="connsiteX0" fmla="*/ 0 w 7319370"/>
              <a:gd name="connsiteY0" fmla="*/ 221673 h 3454400"/>
              <a:gd name="connsiteX1" fmla="*/ 27709 w 7319370"/>
              <a:gd name="connsiteY1" fmla="*/ 3454400 h 3454400"/>
              <a:gd name="connsiteX2" fmla="*/ 7102764 w 7319370"/>
              <a:gd name="connsiteY2" fmla="*/ 720437 h 3454400"/>
              <a:gd name="connsiteX3" fmla="*/ 6705600 w 7319370"/>
              <a:gd name="connsiteY3" fmla="*/ 0 h 3454400"/>
              <a:gd name="connsiteX4" fmla="*/ 0 w 7319370"/>
              <a:gd name="connsiteY4" fmla="*/ 221673 h 3454400"/>
              <a:gd name="connsiteX0" fmla="*/ 0 w 7102764"/>
              <a:gd name="connsiteY0" fmla="*/ 221673 h 3454400"/>
              <a:gd name="connsiteX1" fmla="*/ 27709 w 7102764"/>
              <a:gd name="connsiteY1" fmla="*/ 3454400 h 3454400"/>
              <a:gd name="connsiteX2" fmla="*/ 7102764 w 7102764"/>
              <a:gd name="connsiteY2" fmla="*/ 720437 h 3454400"/>
              <a:gd name="connsiteX3" fmla="*/ 6705600 w 7102764"/>
              <a:gd name="connsiteY3" fmla="*/ 0 h 3454400"/>
              <a:gd name="connsiteX4" fmla="*/ 0 w 7102764"/>
              <a:gd name="connsiteY4" fmla="*/ 221673 h 3454400"/>
              <a:gd name="connsiteX0" fmla="*/ 0 w 7103018"/>
              <a:gd name="connsiteY0" fmla="*/ 221673 h 3454400"/>
              <a:gd name="connsiteX1" fmla="*/ 27709 w 7103018"/>
              <a:gd name="connsiteY1" fmla="*/ 3454400 h 3454400"/>
              <a:gd name="connsiteX2" fmla="*/ 7102764 w 7103018"/>
              <a:gd name="connsiteY2" fmla="*/ 720437 h 3454400"/>
              <a:gd name="connsiteX3" fmla="*/ 6705600 w 7103018"/>
              <a:gd name="connsiteY3" fmla="*/ 0 h 3454400"/>
              <a:gd name="connsiteX4" fmla="*/ 0 w 7103018"/>
              <a:gd name="connsiteY4" fmla="*/ 221673 h 3454400"/>
              <a:gd name="connsiteX0" fmla="*/ 0 w 7398581"/>
              <a:gd name="connsiteY0" fmla="*/ 297 h 3537824"/>
              <a:gd name="connsiteX1" fmla="*/ 323272 w 7398581"/>
              <a:gd name="connsiteY1" fmla="*/ 3537824 h 3537824"/>
              <a:gd name="connsiteX2" fmla="*/ 7398327 w 7398581"/>
              <a:gd name="connsiteY2" fmla="*/ 803861 h 3537824"/>
              <a:gd name="connsiteX3" fmla="*/ 7001163 w 7398581"/>
              <a:gd name="connsiteY3" fmla="*/ 83424 h 3537824"/>
              <a:gd name="connsiteX4" fmla="*/ 0 w 7398581"/>
              <a:gd name="connsiteY4" fmla="*/ 297 h 3537824"/>
              <a:gd name="connsiteX0" fmla="*/ 0 w 7398581"/>
              <a:gd name="connsiteY0" fmla="*/ 297 h 4092006"/>
              <a:gd name="connsiteX1" fmla="*/ 9235 w 7398581"/>
              <a:gd name="connsiteY1" fmla="*/ 4092006 h 4092006"/>
              <a:gd name="connsiteX2" fmla="*/ 7398327 w 7398581"/>
              <a:gd name="connsiteY2" fmla="*/ 803861 h 4092006"/>
              <a:gd name="connsiteX3" fmla="*/ 7001163 w 7398581"/>
              <a:gd name="connsiteY3" fmla="*/ 83424 h 4092006"/>
              <a:gd name="connsiteX4" fmla="*/ 0 w 7398581"/>
              <a:gd name="connsiteY4" fmla="*/ 297 h 4092006"/>
              <a:gd name="connsiteX0" fmla="*/ 0 w 7398508"/>
              <a:gd name="connsiteY0" fmla="*/ 0 h 4091709"/>
              <a:gd name="connsiteX1" fmla="*/ 9235 w 7398508"/>
              <a:gd name="connsiteY1" fmla="*/ 4091709 h 4091709"/>
              <a:gd name="connsiteX2" fmla="*/ 7398327 w 7398508"/>
              <a:gd name="connsiteY2" fmla="*/ 803564 h 4091709"/>
              <a:gd name="connsiteX3" fmla="*/ 6954981 w 7398508"/>
              <a:gd name="connsiteY3" fmla="*/ 9237 h 4091709"/>
              <a:gd name="connsiteX4" fmla="*/ 0 w 7398508"/>
              <a:gd name="connsiteY4" fmla="*/ 0 h 4091709"/>
              <a:gd name="connsiteX0" fmla="*/ 0 w 7111786"/>
              <a:gd name="connsiteY0" fmla="*/ 0 h 4091709"/>
              <a:gd name="connsiteX1" fmla="*/ 9235 w 7111786"/>
              <a:gd name="connsiteY1" fmla="*/ 4091709 h 4091709"/>
              <a:gd name="connsiteX2" fmla="*/ 7028873 w 7111786"/>
              <a:gd name="connsiteY2" fmla="*/ 840510 h 4091709"/>
              <a:gd name="connsiteX3" fmla="*/ 6954981 w 7111786"/>
              <a:gd name="connsiteY3" fmla="*/ 9237 h 4091709"/>
              <a:gd name="connsiteX4" fmla="*/ 0 w 7111786"/>
              <a:gd name="connsiteY4" fmla="*/ 0 h 4091709"/>
              <a:gd name="connsiteX0" fmla="*/ 0 w 7389283"/>
              <a:gd name="connsiteY0" fmla="*/ 0 h 4091709"/>
              <a:gd name="connsiteX1" fmla="*/ 9235 w 7389283"/>
              <a:gd name="connsiteY1" fmla="*/ 4091709 h 4091709"/>
              <a:gd name="connsiteX2" fmla="*/ 7389091 w 7389283"/>
              <a:gd name="connsiteY2" fmla="*/ 785091 h 4091709"/>
              <a:gd name="connsiteX3" fmla="*/ 6954981 w 7389283"/>
              <a:gd name="connsiteY3" fmla="*/ 9237 h 4091709"/>
              <a:gd name="connsiteX4" fmla="*/ 0 w 7389283"/>
              <a:gd name="connsiteY4" fmla="*/ 0 h 4091709"/>
              <a:gd name="connsiteX0" fmla="*/ 0 w 7389172"/>
              <a:gd name="connsiteY0" fmla="*/ 0 h 4091709"/>
              <a:gd name="connsiteX1" fmla="*/ 9235 w 7389172"/>
              <a:gd name="connsiteY1" fmla="*/ 4091709 h 4091709"/>
              <a:gd name="connsiteX2" fmla="*/ 7389091 w 7389172"/>
              <a:gd name="connsiteY2" fmla="*/ 785091 h 4091709"/>
              <a:gd name="connsiteX3" fmla="*/ 6954981 w 7389172"/>
              <a:gd name="connsiteY3" fmla="*/ 9237 h 4091709"/>
              <a:gd name="connsiteX4" fmla="*/ 0 w 7389172"/>
              <a:gd name="connsiteY4" fmla="*/ 0 h 4091709"/>
              <a:gd name="connsiteX0" fmla="*/ 0 w 7389219"/>
              <a:gd name="connsiteY0" fmla="*/ 0 h 4091709"/>
              <a:gd name="connsiteX1" fmla="*/ 9235 w 7389219"/>
              <a:gd name="connsiteY1" fmla="*/ 4091709 h 4091709"/>
              <a:gd name="connsiteX2" fmla="*/ 7389091 w 7389219"/>
              <a:gd name="connsiteY2" fmla="*/ 785091 h 4091709"/>
              <a:gd name="connsiteX3" fmla="*/ 6954981 w 7389219"/>
              <a:gd name="connsiteY3" fmla="*/ 9237 h 4091709"/>
              <a:gd name="connsiteX4" fmla="*/ 0 w 7389219"/>
              <a:gd name="connsiteY4" fmla="*/ 0 h 4091709"/>
              <a:gd name="connsiteX0" fmla="*/ 0 w 7389219"/>
              <a:gd name="connsiteY0" fmla="*/ 0 h 4091709"/>
              <a:gd name="connsiteX1" fmla="*/ 9235 w 7389219"/>
              <a:gd name="connsiteY1" fmla="*/ 4091709 h 4091709"/>
              <a:gd name="connsiteX2" fmla="*/ 7389091 w 7389219"/>
              <a:gd name="connsiteY2" fmla="*/ 785091 h 4091709"/>
              <a:gd name="connsiteX3" fmla="*/ 6954981 w 7389219"/>
              <a:gd name="connsiteY3" fmla="*/ 9237 h 4091709"/>
              <a:gd name="connsiteX4" fmla="*/ 0 w 7389219"/>
              <a:gd name="connsiteY4" fmla="*/ 0 h 4091709"/>
              <a:gd name="connsiteX0" fmla="*/ 0 w 7389219"/>
              <a:gd name="connsiteY0" fmla="*/ 0 h 4091709"/>
              <a:gd name="connsiteX1" fmla="*/ 9235 w 7389219"/>
              <a:gd name="connsiteY1" fmla="*/ 4091709 h 4091709"/>
              <a:gd name="connsiteX2" fmla="*/ 7389091 w 7389219"/>
              <a:gd name="connsiteY2" fmla="*/ 785091 h 4091709"/>
              <a:gd name="connsiteX3" fmla="*/ 6954981 w 7389219"/>
              <a:gd name="connsiteY3" fmla="*/ 9237 h 4091709"/>
              <a:gd name="connsiteX4" fmla="*/ 0 w 7389219"/>
              <a:gd name="connsiteY4" fmla="*/ 0 h 4091709"/>
              <a:gd name="connsiteX0" fmla="*/ 0 w 7389219"/>
              <a:gd name="connsiteY0" fmla="*/ 0 h 4091709"/>
              <a:gd name="connsiteX1" fmla="*/ 9235 w 7389219"/>
              <a:gd name="connsiteY1" fmla="*/ 4091709 h 4091709"/>
              <a:gd name="connsiteX2" fmla="*/ 7389091 w 7389219"/>
              <a:gd name="connsiteY2" fmla="*/ 785091 h 4091709"/>
              <a:gd name="connsiteX3" fmla="*/ 6954981 w 7389219"/>
              <a:gd name="connsiteY3" fmla="*/ 9237 h 4091709"/>
              <a:gd name="connsiteX4" fmla="*/ 0 w 7389219"/>
              <a:gd name="connsiteY4" fmla="*/ 0 h 4091709"/>
              <a:gd name="connsiteX0" fmla="*/ 0 w 7389219"/>
              <a:gd name="connsiteY0" fmla="*/ 0 h 4091709"/>
              <a:gd name="connsiteX1" fmla="*/ 9235 w 7389219"/>
              <a:gd name="connsiteY1" fmla="*/ 4091709 h 4091709"/>
              <a:gd name="connsiteX2" fmla="*/ 7389091 w 7389219"/>
              <a:gd name="connsiteY2" fmla="*/ 785091 h 4091709"/>
              <a:gd name="connsiteX3" fmla="*/ 6954981 w 7389219"/>
              <a:gd name="connsiteY3" fmla="*/ 9237 h 4091709"/>
              <a:gd name="connsiteX4" fmla="*/ 0 w 7389219"/>
              <a:gd name="connsiteY4" fmla="*/ 0 h 4091709"/>
              <a:gd name="connsiteX0" fmla="*/ 0 w 7389219"/>
              <a:gd name="connsiteY0" fmla="*/ 0 h 4091709"/>
              <a:gd name="connsiteX1" fmla="*/ 9235 w 7389219"/>
              <a:gd name="connsiteY1" fmla="*/ 4091709 h 4091709"/>
              <a:gd name="connsiteX2" fmla="*/ 7389091 w 7389219"/>
              <a:gd name="connsiteY2" fmla="*/ 785091 h 4091709"/>
              <a:gd name="connsiteX3" fmla="*/ 6954981 w 7389219"/>
              <a:gd name="connsiteY3" fmla="*/ 9237 h 4091709"/>
              <a:gd name="connsiteX4" fmla="*/ 0 w 7389219"/>
              <a:gd name="connsiteY4" fmla="*/ 0 h 4091709"/>
              <a:gd name="connsiteX0" fmla="*/ 0 w 6954982"/>
              <a:gd name="connsiteY0" fmla="*/ 0 h 4091709"/>
              <a:gd name="connsiteX1" fmla="*/ 9235 w 6954982"/>
              <a:gd name="connsiteY1" fmla="*/ 4091709 h 4091709"/>
              <a:gd name="connsiteX2" fmla="*/ 6954981 w 6954982"/>
              <a:gd name="connsiteY2" fmla="*/ 9237 h 4091709"/>
              <a:gd name="connsiteX3" fmla="*/ 0 w 6954982"/>
              <a:gd name="connsiteY3" fmla="*/ 0 h 4091709"/>
              <a:gd name="connsiteX0" fmla="*/ 0 w 6954982"/>
              <a:gd name="connsiteY0" fmla="*/ 0 h 4164774"/>
              <a:gd name="connsiteX1" fmla="*/ 9235 w 6954982"/>
              <a:gd name="connsiteY1" fmla="*/ 4164774 h 4164774"/>
              <a:gd name="connsiteX2" fmla="*/ 6954981 w 6954982"/>
              <a:gd name="connsiteY2" fmla="*/ 82302 h 4164774"/>
              <a:gd name="connsiteX3" fmla="*/ 0 w 6954982"/>
              <a:gd name="connsiteY3" fmla="*/ 0 h 4164774"/>
              <a:gd name="connsiteX0" fmla="*/ 0 w 6972325"/>
              <a:gd name="connsiteY0" fmla="*/ 0 h 4164774"/>
              <a:gd name="connsiteX1" fmla="*/ 9235 w 6972325"/>
              <a:gd name="connsiteY1" fmla="*/ 4164774 h 4164774"/>
              <a:gd name="connsiteX2" fmla="*/ 6972325 w 6972325"/>
              <a:gd name="connsiteY2" fmla="*/ 9236 h 4164774"/>
              <a:gd name="connsiteX3" fmla="*/ 0 w 6972325"/>
              <a:gd name="connsiteY3" fmla="*/ 0 h 4164774"/>
              <a:gd name="connsiteX0" fmla="*/ 0 w 6972325"/>
              <a:gd name="connsiteY0" fmla="*/ 0 h 4177170"/>
              <a:gd name="connsiteX1" fmla="*/ 9235 w 6972325"/>
              <a:gd name="connsiteY1" fmla="*/ 4164774 h 4177170"/>
              <a:gd name="connsiteX2" fmla="*/ 6972325 w 6972325"/>
              <a:gd name="connsiteY2" fmla="*/ 9236 h 4177170"/>
              <a:gd name="connsiteX3" fmla="*/ 0 w 6972325"/>
              <a:gd name="connsiteY3" fmla="*/ 0 h 4177170"/>
            </a:gdLst>
            <a:ahLst/>
            <a:cxnLst>
              <a:cxn ang="0">
                <a:pos x="connsiteX0" y="connsiteY0"/>
              </a:cxn>
              <a:cxn ang="0">
                <a:pos x="connsiteX1" y="connsiteY1"/>
              </a:cxn>
              <a:cxn ang="0">
                <a:pos x="connsiteX2" y="connsiteY2"/>
              </a:cxn>
              <a:cxn ang="0">
                <a:pos x="connsiteX3" y="connsiteY3"/>
              </a:cxn>
            </a:cxnLst>
            <a:rect l="l" t="t" r="r" b="b"/>
            <a:pathLst>
              <a:path w="6972325" h="4177170">
                <a:moveTo>
                  <a:pt x="0" y="0"/>
                </a:moveTo>
                <a:cubicBezTo>
                  <a:pt x="4618" y="631151"/>
                  <a:pt x="-1" y="3087198"/>
                  <a:pt x="9235" y="4164774"/>
                </a:cubicBezTo>
                <a:cubicBezTo>
                  <a:pt x="1168398" y="4166313"/>
                  <a:pt x="4077398" y="4612410"/>
                  <a:pt x="6972325" y="9236"/>
                </a:cubicBezTo>
                <a:lnTo>
                  <a:pt x="0" y="0"/>
                </a:lnTo>
                <a:close/>
              </a:path>
            </a:pathLst>
          </a:custGeom>
          <a:solidFill>
            <a:srgbClr val="6CB64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13" name="Forme libre 12"/>
          <p:cNvSpPr/>
          <p:nvPr userDrawn="1"/>
        </p:nvSpPr>
        <p:spPr>
          <a:xfrm>
            <a:off x="4618182" y="-101600"/>
            <a:ext cx="2524090" cy="1026248"/>
          </a:xfrm>
          <a:custGeom>
            <a:avLst/>
            <a:gdLst>
              <a:gd name="connsiteX0" fmla="*/ 0 w 1200727"/>
              <a:gd name="connsiteY0" fmla="*/ 479046 h 5457446"/>
              <a:gd name="connsiteX1" fmla="*/ 1191491 w 1200727"/>
              <a:gd name="connsiteY1" fmla="*/ 479046 h 5457446"/>
              <a:gd name="connsiteX2" fmla="*/ 1200727 w 1200727"/>
              <a:gd name="connsiteY2" fmla="*/ 5457446 h 5457446"/>
              <a:gd name="connsiteX3" fmla="*/ 0 w 1200727"/>
              <a:gd name="connsiteY3" fmla="*/ 479046 h 5457446"/>
              <a:gd name="connsiteX0" fmla="*/ 0 w 1200727"/>
              <a:gd name="connsiteY0" fmla="*/ 186108 h 5164508"/>
              <a:gd name="connsiteX1" fmla="*/ 1191491 w 1200727"/>
              <a:gd name="connsiteY1" fmla="*/ 186108 h 5164508"/>
              <a:gd name="connsiteX2" fmla="*/ 1200727 w 1200727"/>
              <a:gd name="connsiteY2" fmla="*/ 5164508 h 5164508"/>
              <a:gd name="connsiteX3" fmla="*/ 0 w 1200727"/>
              <a:gd name="connsiteY3" fmla="*/ 186108 h 5164508"/>
              <a:gd name="connsiteX0" fmla="*/ 0 w 1200727"/>
              <a:gd name="connsiteY0" fmla="*/ 0 h 4978400"/>
              <a:gd name="connsiteX1" fmla="*/ 1191491 w 1200727"/>
              <a:gd name="connsiteY1" fmla="*/ 0 h 4978400"/>
              <a:gd name="connsiteX2" fmla="*/ 1200727 w 1200727"/>
              <a:gd name="connsiteY2" fmla="*/ 4978400 h 4978400"/>
              <a:gd name="connsiteX3" fmla="*/ 0 w 1200727"/>
              <a:gd name="connsiteY3" fmla="*/ 0 h 4978400"/>
              <a:gd name="connsiteX0" fmla="*/ 0 w 1200727"/>
              <a:gd name="connsiteY0" fmla="*/ 0 h 4978400"/>
              <a:gd name="connsiteX1" fmla="*/ 1191491 w 1200727"/>
              <a:gd name="connsiteY1" fmla="*/ 0 h 4978400"/>
              <a:gd name="connsiteX2" fmla="*/ 1200727 w 1200727"/>
              <a:gd name="connsiteY2" fmla="*/ 4978400 h 4978400"/>
              <a:gd name="connsiteX3" fmla="*/ 0 w 1200727"/>
              <a:gd name="connsiteY3" fmla="*/ 0 h 4978400"/>
              <a:gd name="connsiteX0" fmla="*/ 0 w 1200727"/>
              <a:gd name="connsiteY0" fmla="*/ 0 h 4978400"/>
              <a:gd name="connsiteX1" fmla="*/ 1191491 w 1200727"/>
              <a:gd name="connsiteY1" fmla="*/ 0 h 4978400"/>
              <a:gd name="connsiteX2" fmla="*/ 1200727 w 1200727"/>
              <a:gd name="connsiteY2" fmla="*/ 4978400 h 4978400"/>
              <a:gd name="connsiteX3" fmla="*/ 0 w 1200727"/>
              <a:gd name="connsiteY3" fmla="*/ 0 h 4978400"/>
              <a:gd name="connsiteX0" fmla="*/ 0 w 1200727"/>
              <a:gd name="connsiteY0" fmla="*/ 0 h 4978400"/>
              <a:gd name="connsiteX1" fmla="*/ 1191491 w 1200727"/>
              <a:gd name="connsiteY1" fmla="*/ 0 h 4978400"/>
              <a:gd name="connsiteX2" fmla="*/ 1200727 w 1200727"/>
              <a:gd name="connsiteY2" fmla="*/ 4978400 h 4978400"/>
              <a:gd name="connsiteX3" fmla="*/ 0 w 1200727"/>
              <a:gd name="connsiteY3" fmla="*/ 0 h 4978400"/>
              <a:gd name="connsiteX0" fmla="*/ 0 w 1200727"/>
              <a:gd name="connsiteY0" fmla="*/ 0 h 4978400"/>
              <a:gd name="connsiteX1" fmla="*/ 1191491 w 1200727"/>
              <a:gd name="connsiteY1" fmla="*/ 0 h 4978400"/>
              <a:gd name="connsiteX2" fmla="*/ 1200727 w 1200727"/>
              <a:gd name="connsiteY2" fmla="*/ 4978400 h 4978400"/>
              <a:gd name="connsiteX3" fmla="*/ 0 w 1200727"/>
              <a:gd name="connsiteY3" fmla="*/ 0 h 4978400"/>
              <a:gd name="connsiteX0" fmla="*/ 0 w 1200727"/>
              <a:gd name="connsiteY0" fmla="*/ 0 h 4978400"/>
              <a:gd name="connsiteX1" fmla="*/ 1191491 w 1200727"/>
              <a:gd name="connsiteY1" fmla="*/ 0 h 4978400"/>
              <a:gd name="connsiteX2" fmla="*/ 1200727 w 1200727"/>
              <a:gd name="connsiteY2" fmla="*/ 4978400 h 4978400"/>
              <a:gd name="connsiteX3" fmla="*/ 0 w 1200727"/>
              <a:gd name="connsiteY3" fmla="*/ 0 h 4978400"/>
              <a:gd name="connsiteX0" fmla="*/ 0 w 1200727"/>
              <a:gd name="connsiteY0" fmla="*/ 0 h 4978400"/>
              <a:gd name="connsiteX1" fmla="*/ 1191491 w 1200727"/>
              <a:gd name="connsiteY1" fmla="*/ 0 h 4978400"/>
              <a:gd name="connsiteX2" fmla="*/ 1200727 w 1200727"/>
              <a:gd name="connsiteY2" fmla="*/ 4978400 h 4978400"/>
              <a:gd name="connsiteX3" fmla="*/ 0 w 1200727"/>
              <a:gd name="connsiteY3" fmla="*/ 0 h 4978400"/>
              <a:gd name="connsiteX0" fmla="*/ 0 w 2300694"/>
              <a:gd name="connsiteY0" fmla="*/ 0 h 4729481"/>
              <a:gd name="connsiteX1" fmla="*/ 1191491 w 2300694"/>
              <a:gd name="connsiteY1" fmla="*/ 0 h 4729481"/>
              <a:gd name="connsiteX2" fmla="*/ 2300694 w 2300694"/>
              <a:gd name="connsiteY2" fmla="*/ 4729481 h 4729481"/>
              <a:gd name="connsiteX3" fmla="*/ 0 w 2300694"/>
              <a:gd name="connsiteY3" fmla="*/ 0 h 4729481"/>
              <a:gd name="connsiteX0" fmla="*/ 0 w 2306762"/>
              <a:gd name="connsiteY0" fmla="*/ 0 h 4399707"/>
              <a:gd name="connsiteX1" fmla="*/ 1191491 w 2306762"/>
              <a:gd name="connsiteY1" fmla="*/ 0 h 4399707"/>
              <a:gd name="connsiteX2" fmla="*/ 2306762 w 2306762"/>
              <a:gd name="connsiteY2" fmla="*/ 4399707 h 4399707"/>
              <a:gd name="connsiteX3" fmla="*/ 0 w 2306762"/>
              <a:gd name="connsiteY3" fmla="*/ 0 h 4399707"/>
              <a:gd name="connsiteX0" fmla="*/ 0 w 2294627"/>
              <a:gd name="connsiteY0" fmla="*/ 0 h 4609562"/>
              <a:gd name="connsiteX1" fmla="*/ 1191491 w 2294627"/>
              <a:gd name="connsiteY1" fmla="*/ 0 h 4609562"/>
              <a:gd name="connsiteX2" fmla="*/ 2294627 w 2294627"/>
              <a:gd name="connsiteY2" fmla="*/ 4609562 h 4609562"/>
              <a:gd name="connsiteX3" fmla="*/ 0 w 2294627"/>
              <a:gd name="connsiteY3" fmla="*/ 0 h 4609562"/>
              <a:gd name="connsiteX0" fmla="*/ 0 w 2294627"/>
              <a:gd name="connsiteY0" fmla="*/ 0 h 4609562"/>
              <a:gd name="connsiteX1" fmla="*/ 1191491 w 2294627"/>
              <a:gd name="connsiteY1" fmla="*/ 0 h 4609562"/>
              <a:gd name="connsiteX2" fmla="*/ 2294627 w 2294627"/>
              <a:gd name="connsiteY2" fmla="*/ 4609562 h 4609562"/>
              <a:gd name="connsiteX3" fmla="*/ 0 w 2294627"/>
              <a:gd name="connsiteY3" fmla="*/ 0 h 4609562"/>
              <a:gd name="connsiteX0" fmla="*/ 0 w 2294627"/>
              <a:gd name="connsiteY0" fmla="*/ 0 h 4609562"/>
              <a:gd name="connsiteX1" fmla="*/ 1191491 w 2294627"/>
              <a:gd name="connsiteY1" fmla="*/ 0 h 4609562"/>
              <a:gd name="connsiteX2" fmla="*/ 2294627 w 2294627"/>
              <a:gd name="connsiteY2" fmla="*/ 4609562 h 4609562"/>
              <a:gd name="connsiteX3" fmla="*/ 0 w 2294627"/>
              <a:gd name="connsiteY3" fmla="*/ 0 h 4609562"/>
              <a:gd name="connsiteX0" fmla="*/ 0 w 2294627"/>
              <a:gd name="connsiteY0" fmla="*/ 0 h 4609562"/>
              <a:gd name="connsiteX1" fmla="*/ 1191491 w 2294627"/>
              <a:gd name="connsiteY1" fmla="*/ 0 h 4609562"/>
              <a:gd name="connsiteX2" fmla="*/ 2294627 w 2294627"/>
              <a:gd name="connsiteY2" fmla="*/ 4609562 h 4609562"/>
              <a:gd name="connsiteX3" fmla="*/ 0 w 2294627"/>
              <a:gd name="connsiteY3" fmla="*/ 0 h 4609562"/>
              <a:gd name="connsiteX0" fmla="*/ 0 w 2294627"/>
              <a:gd name="connsiteY0" fmla="*/ 0 h 4609562"/>
              <a:gd name="connsiteX1" fmla="*/ 1191491 w 2294627"/>
              <a:gd name="connsiteY1" fmla="*/ 0 h 4609562"/>
              <a:gd name="connsiteX2" fmla="*/ 2294627 w 2294627"/>
              <a:gd name="connsiteY2" fmla="*/ 4609562 h 4609562"/>
              <a:gd name="connsiteX3" fmla="*/ 0 w 2294627"/>
              <a:gd name="connsiteY3" fmla="*/ 0 h 4609562"/>
              <a:gd name="connsiteX0" fmla="*/ 0 w 2294627"/>
              <a:gd name="connsiteY0" fmla="*/ 0 h 4609562"/>
              <a:gd name="connsiteX1" fmla="*/ 1191491 w 2294627"/>
              <a:gd name="connsiteY1" fmla="*/ 0 h 4609562"/>
              <a:gd name="connsiteX2" fmla="*/ 2294627 w 2294627"/>
              <a:gd name="connsiteY2" fmla="*/ 4609562 h 4609562"/>
              <a:gd name="connsiteX3" fmla="*/ 0 w 2294627"/>
              <a:gd name="connsiteY3" fmla="*/ 0 h 4609562"/>
            </a:gdLst>
            <a:ahLst/>
            <a:cxnLst>
              <a:cxn ang="0">
                <a:pos x="connsiteX0" y="connsiteY0"/>
              </a:cxn>
              <a:cxn ang="0">
                <a:pos x="connsiteX1" y="connsiteY1"/>
              </a:cxn>
              <a:cxn ang="0">
                <a:pos x="connsiteX2" y="connsiteY2"/>
              </a:cxn>
              <a:cxn ang="0">
                <a:pos x="connsiteX3" y="connsiteY3"/>
              </a:cxn>
            </a:cxnLst>
            <a:rect l="l" t="t" r="r" b="b"/>
            <a:pathLst>
              <a:path w="2294627" h="4609562">
                <a:moveTo>
                  <a:pt x="0" y="0"/>
                </a:moveTo>
                <a:lnTo>
                  <a:pt x="1191491" y="0"/>
                </a:lnTo>
                <a:cubicBezTo>
                  <a:pt x="1191491" y="0"/>
                  <a:pt x="1460275" y="2530379"/>
                  <a:pt x="2294627" y="4609562"/>
                </a:cubicBezTo>
                <a:cubicBezTo>
                  <a:pt x="1002503" y="3249886"/>
                  <a:pt x="582946" y="1613599"/>
                  <a:pt x="0" y="0"/>
                </a:cubicBezTo>
                <a:close/>
              </a:path>
            </a:pathLst>
          </a:custGeom>
          <a:solidFill>
            <a:srgbClr val="C6D6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cxnSp>
        <p:nvCxnSpPr>
          <p:cNvPr id="4" name="Connecteur droit 3"/>
          <p:cNvCxnSpPr/>
          <p:nvPr userDrawn="1"/>
        </p:nvCxnSpPr>
        <p:spPr>
          <a:xfrm>
            <a:off x="642782" y="844787"/>
            <a:ext cx="470332" cy="0"/>
          </a:xfrm>
          <a:prstGeom prst="line">
            <a:avLst/>
          </a:prstGeom>
          <a:ln w="57150" cmpd="sng">
            <a:solidFill>
              <a:srgbClr val="C6D63F"/>
            </a:solidFill>
          </a:ln>
          <a:effectLst/>
        </p:spPr>
        <p:style>
          <a:lnRef idx="2">
            <a:schemeClr val="accent1"/>
          </a:lnRef>
          <a:fillRef idx="0">
            <a:schemeClr val="accent1"/>
          </a:fillRef>
          <a:effectRef idx="1">
            <a:schemeClr val="accent1"/>
          </a:effectRef>
          <a:fontRef idx="minor">
            <a:schemeClr val="tx1"/>
          </a:fontRef>
        </p:style>
      </p:cxnSp>
      <p:sp>
        <p:nvSpPr>
          <p:cNvPr id="6" name="Espace réservé du texte 5"/>
          <p:cNvSpPr>
            <a:spLocks noGrp="1"/>
          </p:cNvSpPr>
          <p:nvPr>
            <p:ph type="body" sz="quarter" idx="10"/>
          </p:nvPr>
        </p:nvSpPr>
        <p:spPr>
          <a:xfrm>
            <a:off x="642937" y="354013"/>
            <a:ext cx="7889876" cy="481012"/>
          </a:xfrm>
          <a:prstGeom prst="rect">
            <a:avLst/>
          </a:prstGeom>
        </p:spPr>
        <p:txBody>
          <a:bodyPr lIns="0"/>
          <a:lstStyle>
            <a:lvl1pPr marL="0" indent="0">
              <a:buNone/>
              <a:defRPr sz="2000" b="1">
                <a:latin typeface="Arial" panose="020B0604020202020204" pitchFamily="34" charset="0"/>
                <a:cs typeface="Arial" panose="020B0604020202020204" pitchFamily="34" charset="0"/>
              </a:defRPr>
            </a:lvl1pPr>
            <a:lvl2pPr>
              <a:defRPr sz="2000" b="1">
                <a:latin typeface="Arial" panose="020B0604020202020204" pitchFamily="34" charset="0"/>
                <a:cs typeface="Arial" panose="020B0604020202020204" pitchFamily="34" charset="0"/>
              </a:defRPr>
            </a:lvl2pPr>
            <a:lvl3pPr>
              <a:defRPr sz="2000" b="1">
                <a:latin typeface="Arial" panose="020B0604020202020204" pitchFamily="34" charset="0"/>
                <a:cs typeface="Arial" panose="020B0604020202020204" pitchFamily="34" charset="0"/>
              </a:defRPr>
            </a:lvl3pPr>
            <a:lvl4pPr>
              <a:defRPr sz="2000" b="1">
                <a:latin typeface="Arial" panose="020B0604020202020204" pitchFamily="34" charset="0"/>
                <a:cs typeface="Arial" panose="020B0604020202020204" pitchFamily="34" charset="0"/>
              </a:defRPr>
            </a:lvl4pPr>
            <a:lvl5pPr>
              <a:defRPr sz="2000" b="1">
                <a:latin typeface="Arial" panose="020B0604020202020204" pitchFamily="34" charset="0"/>
                <a:cs typeface="Arial" panose="020B0604020202020204" pitchFamily="34" charset="0"/>
              </a:defRPr>
            </a:lvl5pPr>
          </a:lstStyle>
          <a:p>
            <a:pPr lvl="0"/>
            <a:r>
              <a:rPr lang="fr-FR" dirty="0"/>
              <a:t>Modifier les styles du texte du masque</a:t>
            </a:r>
          </a:p>
        </p:txBody>
      </p:sp>
      <p:sp>
        <p:nvSpPr>
          <p:cNvPr id="9" name="Espace réservé du texte 8"/>
          <p:cNvSpPr>
            <a:spLocks noGrp="1"/>
          </p:cNvSpPr>
          <p:nvPr>
            <p:ph type="body" sz="quarter" idx="11" hasCustomPrompt="1"/>
          </p:nvPr>
        </p:nvSpPr>
        <p:spPr>
          <a:xfrm>
            <a:off x="642937" y="1529906"/>
            <a:ext cx="7889876" cy="441683"/>
          </a:xfrm>
          <a:prstGeom prst="rect">
            <a:avLst/>
          </a:prstGeom>
        </p:spPr>
        <p:txBody>
          <a:bodyPr lIns="0"/>
          <a:lstStyle>
            <a:lvl1pPr marL="0" indent="0">
              <a:buFont typeface="Arial" panose="020B0604020202020204" pitchFamily="34" charset="0"/>
              <a:buNone/>
              <a:defRPr sz="1800" b="1">
                <a:latin typeface="Arial" panose="020B0604020202020204" pitchFamily="34" charset="0"/>
                <a:cs typeface="Arial" panose="020B0604020202020204" pitchFamily="34" charset="0"/>
              </a:defRPr>
            </a:lvl1pPr>
            <a:lvl2pPr marL="176213" indent="-176213">
              <a:buClr>
                <a:srgbClr val="5AAB45"/>
              </a:buClr>
              <a:buFont typeface="Arial" panose="020B0604020202020204" pitchFamily="34" charset="0"/>
              <a:buChar char="•"/>
              <a:defRPr sz="1600">
                <a:latin typeface="Arial" panose="020B0604020202020204" pitchFamily="34" charset="0"/>
                <a:cs typeface="Arial" panose="020B0604020202020204" pitchFamily="34" charset="0"/>
              </a:defRPr>
            </a:lvl2pPr>
          </a:lstStyle>
          <a:p>
            <a:pPr lvl="0"/>
            <a:r>
              <a:rPr lang="fr-FR" dirty="0"/>
              <a:t>Exemple de liste à puces :</a:t>
            </a:r>
          </a:p>
        </p:txBody>
      </p:sp>
      <p:sp>
        <p:nvSpPr>
          <p:cNvPr id="7" name="Espace réservé du texte 2"/>
          <p:cNvSpPr>
            <a:spLocks noGrp="1"/>
          </p:cNvSpPr>
          <p:nvPr>
            <p:ph idx="1" hasCustomPrompt="1"/>
          </p:nvPr>
        </p:nvSpPr>
        <p:spPr>
          <a:xfrm>
            <a:off x="646544" y="1971074"/>
            <a:ext cx="7897091" cy="2297690"/>
          </a:xfrm>
          <a:prstGeom prst="rect">
            <a:avLst/>
          </a:prstGeom>
        </p:spPr>
        <p:txBody>
          <a:bodyPr vert="horz" lIns="0" tIns="45720" rIns="0" bIns="45720" rtlCol="0">
            <a:normAutofit/>
          </a:bodyPr>
          <a:lstStyle>
            <a:lvl1pPr marL="285750" indent="-285750">
              <a:buClr>
                <a:srgbClr val="6CB643"/>
              </a:buClr>
              <a:buFont typeface="Arial" charset="0"/>
              <a:buChar char="•"/>
              <a:defRPr sz="1400">
                <a:latin typeface="Arial" charset="0"/>
                <a:ea typeface="Arial" charset="0"/>
                <a:cs typeface="Arial" charset="0"/>
              </a:defRPr>
            </a:lvl1pPr>
            <a:lvl2pPr marL="742950" indent="-285750">
              <a:buClr>
                <a:srgbClr val="6CB643"/>
              </a:buClr>
              <a:buFont typeface=".AppleSystemUIFont" charset="0"/>
              <a:buChar char="–"/>
              <a:defRPr sz="1400">
                <a:latin typeface="Arial" charset="0"/>
                <a:ea typeface="Arial" charset="0"/>
                <a:cs typeface="Arial" charset="0"/>
              </a:defRPr>
            </a:lvl2pPr>
            <a:lvl3pPr marL="1200150" indent="-285750">
              <a:buClr>
                <a:srgbClr val="6CB643"/>
              </a:buClr>
              <a:buFont typeface="Courier New" charset="0"/>
              <a:buChar char="o"/>
              <a:defRPr sz="1400">
                <a:latin typeface="Arial" charset="0"/>
                <a:ea typeface="Arial" charset="0"/>
                <a:cs typeface="Arial" charset="0"/>
              </a:defRPr>
            </a:lvl3pPr>
            <a:lvl4pPr>
              <a:defRPr sz="1600">
                <a:latin typeface="Arial" charset="0"/>
                <a:ea typeface="Arial" charset="0"/>
                <a:cs typeface="Arial" charset="0"/>
              </a:defRPr>
            </a:lvl4pPr>
            <a:lvl5pPr>
              <a:defRPr sz="1600">
                <a:latin typeface="Arial" charset="0"/>
                <a:ea typeface="Arial" charset="0"/>
                <a:cs typeface="Arial" charset="0"/>
              </a:defRPr>
            </a:lvl5pPr>
          </a:lstStyle>
          <a:p>
            <a:pPr lvl="0"/>
            <a:r>
              <a:rPr lang="fr-FR" dirty="0"/>
              <a:t>Cliquez pour modifier les styles du texte du masque</a:t>
            </a:r>
          </a:p>
          <a:p>
            <a:pPr lvl="1"/>
            <a:r>
              <a:rPr lang="fr-FR" dirty="0"/>
              <a:t>Deuxième niveau</a:t>
            </a:r>
          </a:p>
          <a:p>
            <a:pPr lvl="2"/>
            <a:r>
              <a:rPr lang="fr-FR" dirty="0"/>
              <a:t>Troisième niveau</a:t>
            </a:r>
          </a:p>
        </p:txBody>
      </p:sp>
    </p:spTree>
    <p:extLst>
      <p:ext uri="{BB962C8B-B14F-4D97-AF65-F5344CB8AC3E}">
        <p14:creationId xmlns:p14="http://schemas.microsoft.com/office/powerpoint/2010/main" val="962949919"/>
      </p:ext>
    </p:extLst>
  </p:cSld>
  <p:clrMapOvr>
    <a:masterClrMapping/>
  </p:clrMapOvr>
  <p:extLst mod="1">
    <p:ext uri="{DCECCB84-F9BA-43D5-87BE-67443E8EF086}">
      <p15:sldGuideLst xmlns:p15="http://schemas.microsoft.com/office/powerpoint/2012/main">
        <p15:guide id="1" orient="horz" pos="2160" userDrawn="1">
          <p15:clr>
            <a:srgbClr val="FBAE40"/>
          </p15:clr>
        </p15:guide>
        <p15:guide id="2" pos="5375"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1_Intercalaire">
    <p:spTree>
      <p:nvGrpSpPr>
        <p:cNvPr id="1" name=""/>
        <p:cNvGrpSpPr/>
        <p:nvPr/>
      </p:nvGrpSpPr>
      <p:grpSpPr>
        <a:xfrm>
          <a:off x="0" y="0"/>
          <a:ext cx="0" cy="0"/>
          <a:chOff x="0" y="0"/>
          <a:chExt cx="0" cy="0"/>
        </a:xfrm>
      </p:grpSpPr>
      <p:sp>
        <p:nvSpPr>
          <p:cNvPr id="9" name="Forme libre 8"/>
          <p:cNvSpPr/>
          <p:nvPr userDrawn="1"/>
        </p:nvSpPr>
        <p:spPr>
          <a:xfrm rot="5400000" flipV="1">
            <a:off x="2092036" y="3482109"/>
            <a:ext cx="2078181" cy="4710547"/>
          </a:xfrm>
          <a:custGeom>
            <a:avLst/>
            <a:gdLst>
              <a:gd name="connsiteX0" fmla="*/ 0 w 1200727"/>
              <a:gd name="connsiteY0" fmla="*/ 479046 h 5457446"/>
              <a:gd name="connsiteX1" fmla="*/ 1191491 w 1200727"/>
              <a:gd name="connsiteY1" fmla="*/ 479046 h 5457446"/>
              <a:gd name="connsiteX2" fmla="*/ 1200727 w 1200727"/>
              <a:gd name="connsiteY2" fmla="*/ 5457446 h 5457446"/>
              <a:gd name="connsiteX3" fmla="*/ 0 w 1200727"/>
              <a:gd name="connsiteY3" fmla="*/ 479046 h 5457446"/>
              <a:gd name="connsiteX0" fmla="*/ 0 w 1200727"/>
              <a:gd name="connsiteY0" fmla="*/ 186108 h 5164508"/>
              <a:gd name="connsiteX1" fmla="*/ 1191491 w 1200727"/>
              <a:gd name="connsiteY1" fmla="*/ 186108 h 5164508"/>
              <a:gd name="connsiteX2" fmla="*/ 1200727 w 1200727"/>
              <a:gd name="connsiteY2" fmla="*/ 5164508 h 5164508"/>
              <a:gd name="connsiteX3" fmla="*/ 0 w 1200727"/>
              <a:gd name="connsiteY3" fmla="*/ 186108 h 5164508"/>
              <a:gd name="connsiteX0" fmla="*/ 0 w 1200727"/>
              <a:gd name="connsiteY0" fmla="*/ 0 h 4978400"/>
              <a:gd name="connsiteX1" fmla="*/ 1191491 w 1200727"/>
              <a:gd name="connsiteY1" fmla="*/ 0 h 4978400"/>
              <a:gd name="connsiteX2" fmla="*/ 1200727 w 1200727"/>
              <a:gd name="connsiteY2" fmla="*/ 4978400 h 4978400"/>
              <a:gd name="connsiteX3" fmla="*/ 0 w 1200727"/>
              <a:gd name="connsiteY3" fmla="*/ 0 h 4978400"/>
              <a:gd name="connsiteX0" fmla="*/ 0 w 1200727"/>
              <a:gd name="connsiteY0" fmla="*/ 0 h 4978400"/>
              <a:gd name="connsiteX1" fmla="*/ 1191491 w 1200727"/>
              <a:gd name="connsiteY1" fmla="*/ 0 h 4978400"/>
              <a:gd name="connsiteX2" fmla="*/ 1200727 w 1200727"/>
              <a:gd name="connsiteY2" fmla="*/ 4978400 h 4978400"/>
              <a:gd name="connsiteX3" fmla="*/ 0 w 1200727"/>
              <a:gd name="connsiteY3" fmla="*/ 0 h 4978400"/>
              <a:gd name="connsiteX0" fmla="*/ 0 w 1200727"/>
              <a:gd name="connsiteY0" fmla="*/ 0 h 4978400"/>
              <a:gd name="connsiteX1" fmla="*/ 1191491 w 1200727"/>
              <a:gd name="connsiteY1" fmla="*/ 0 h 4978400"/>
              <a:gd name="connsiteX2" fmla="*/ 1200727 w 1200727"/>
              <a:gd name="connsiteY2" fmla="*/ 4978400 h 4978400"/>
              <a:gd name="connsiteX3" fmla="*/ 0 w 1200727"/>
              <a:gd name="connsiteY3" fmla="*/ 0 h 4978400"/>
              <a:gd name="connsiteX0" fmla="*/ 0 w 1200727"/>
              <a:gd name="connsiteY0" fmla="*/ 0 h 4978400"/>
              <a:gd name="connsiteX1" fmla="*/ 1191491 w 1200727"/>
              <a:gd name="connsiteY1" fmla="*/ 0 h 4978400"/>
              <a:gd name="connsiteX2" fmla="*/ 1200727 w 1200727"/>
              <a:gd name="connsiteY2" fmla="*/ 4978400 h 4978400"/>
              <a:gd name="connsiteX3" fmla="*/ 0 w 1200727"/>
              <a:gd name="connsiteY3" fmla="*/ 0 h 4978400"/>
              <a:gd name="connsiteX0" fmla="*/ 0 w 1200727"/>
              <a:gd name="connsiteY0" fmla="*/ 0 h 4978400"/>
              <a:gd name="connsiteX1" fmla="*/ 1191491 w 1200727"/>
              <a:gd name="connsiteY1" fmla="*/ 0 h 4978400"/>
              <a:gd name="connsiteX2" fmla="*/ 1200727 w 1200727"/>
              <a:gd name="connsiteY2" fmla="*/ 4978400 h 4978400"/>
              <a:gd name="connsiteX3" fmla="*/ 0 w 1200727"/>
              <a:gd name="connsiteY3" fmla="*/ 0 h 4978400"/>
              <a:gd name="connsiteX0" fmla="*/ 0 w 1200727"/>
              <a:gd name="connsiteY0" fmla="*/ 0 h 4978400"/>
              <a:gd name="connsiteX1" fmla="*/ 1191491 w 1200727"/>
              <a:gd name="connsiteY1" fmla="*/ 0 h 4978400"/>
              <a:gd name="connsiteX2" fmla="*/ 1200727 w 1200727"/>
              <a:gd name="connsiteY2" fmla="*/ 4978400 h 4978400"/>
              <a:gd name="connsiteX3" fmla="*/ 0 w 1200727"/>
              <a:gd name="connsiteY3" fmla="*/ 0 h 4978400"/>
              <a:gd name="connsiteX0" fmla="*/ 0 w 1200727"/>
              <a:gd name="connsiteY0" fmla="*/ 0 h 4978400"/>
              <a:gd name="connsiteX1" fmla="*/ 1191491 w 1200727"/>
              <a:gd name="connsiteY1" fmla="*/ 0 h 4978400"/>
              <a:gd name="connsiteX2" fmla="*/ 1200727 w 1200727"/>
              <a:gd name="connsiteY2" fmla="*/ 4978400 h 4978400"/>
              <a:gd name="connsiteX3" fmla="*/ 0 w 1200727"/>
              <a:gd name="connsiteY3" fmla="*/ 0 h 4978400"/>
              <a:gd name="connsiteX0" fmla="*/ 0 w 2078181"/>
              <a:gd name="connsiteY0" fmla="*/ 449031 h 4978400"/>
              <a:gd name="connsiteX1" fmla="*/ 2068945 w 2078181"/>
              <a:gd name="connsiteY1" fmla="*/ 0 h 4978400"/>
              <a:gd name="connsiteX2" fmla="*/ 2078181 w 2078181"/>
              <a:gd name="connsiteY2" fmla="*/ 4978400 h 4978400"/>
              <a:gd name="connsiteX3" fmla="*/ 0 w 2078181"/>
              <a:gd name="connsiteY3" fmla="*/ 449031 h 4978400"/>
              <a:gd name="connsiteX0" fmla="*/ 0 w 2078181"/>
              <a:gd name="connsiteY0" fmla="*/ 449031 h 4978400"/>
              <a:gd name="connsiteX1" fmla="*/ 2068945 w 2078181"/>
              <a:gd name="connsiteY1" fmla="*/ 0 h 4978400"/>
              <a:gd name="connsiteX2" fmla="*/ 2078181 w 2078181"/>
              <a:gd name="connsiteY2" fmla="*/ 4978400 h 4978400"/>
              <a:gd name="connsiteX3" fmla="*/ 0 w 2078181"/>
              <a:gd name="connsiteY3" fmla="*/ 449031 h 4978400"/>
              <a:gd name="connsiteX0" fmla="*/ 0 w 2078181"/>
              <a:gd name="connsiteY0" fmla="*/ 449031 h 4978400"/>
              <a:gd name="connsiteX1" fmla="*/ 2068945 w 2078181"/>
              <a:gd name="connsiteY1" fmla="*/ 0 h 4978400"/>
              <a:gd name="connsiteX2" fmla="*/ 2078181 w 2078181"/>
              <a:gd name="connsiteY2" fmla="*/ 4978400 h 4978400"/>
              <a:gd name="connsiteX3" fmla="*/ 0 w 2078181"/>
              <a:gd name="connsiteY3" fmla="*/ 449031 h 4978400"/>
              <a:gd name="connsiteX0" fmla="*/ 0 w 2078181"/>
              <a:gd name="connsiteY0" fmla="*/ 449031 h 4978400"/>
              <a:gd name="connsiteX1" fmla="*/ 2068945 w 2078181"/>
              <a:gd name="connsiteY1" fmla="*/ 0 h 4978400"/>
              <a:gd name="connsiteX2" fmla="*/ 2078181 w 2078181"/>
              <a:gd name="connsiteY2" fmla="*/ 4978400 h 4978400"/>
              <a:gd name="connsiteX3" fmla="*/ 0 w 2078181"/>
              <a:gd name="connsiteY3" fmla="*/ 449031 h 4978400"/>
              <a:gd name="connsiteX0" fmla="*/ 0 w 2078181"/>
              <a:gd name="connsiteY0" fmla="*/ 449031 h 4978400"/>
              <a:gd name="connsiteX1" fmla="*/ 2068945 w 2078181"/>
              <a:gd name="connsiteY1" fmla="*/ 0 h 4978400"/>
              <a:gd name="connsiteX2" fmla="*/ 2078181 w 2078181"/>
              <a:gd name="connsiteY2" fmla="*/ 4978400 h 4978400"/>
              <a:gd name="connsiteX3" fmla="*/ 0 w 2078181"/>
              <a:gd name="connsiteY3" fmla="*/ 449031 h 4978400"/>
              <a:gd name="connsiteX0" fmla="*/ 0 w 2078181"/>
              <a:gd name="connsiteY0" fmla="*/ 449031 h 4978400"/>
              <a:gd name="connsiteX1" fmla="*/ 2068945 w 2078181"/>
              <a:gd name="connsiteY1" fmla="*/ 0 h 4978400"/>
              <a:gd name="connsiteX2" fmla="*/ 2078181 w 2078181"/>
              <a:gd name="connsiteY2" fmla="*/ 4978400 h 4978400"/>
              <a:gd name="connsiteX3" fmla="*/ 0 w 2078181"/>
              <a:gd name="connsiteY3" fmla="*/ 449031 h 4978400"/>
            </a:gdLst>
            <a:ahLst/>
            <a:cxnLst>
              <a:cxn ang="0">
                <a:pos x="connsiteX0" y="connsiteY0"/>
              </a:cxn>
              <a:cxn ang="0">
                <a:pos x="connsiteX1" y="connsiteY1"/>
              </a:cxn>
              <a:cxn ang="0">
                <a:pos x="connsiteX2" y="connsiteY2"/>
              </a:cxn>
              <a:cxn ang="0">
                <a:pos x="connsiteX3" y="connsiteY3"/>
              </a:cxn>
            </a:cxnLst>
            <a:rect l="l" t="t" r="r" b="b"/>
            <a:pathLst>
              <a:path w="2078181" h="4978400">
                <a:moveTo>
                  <a:pt x="0" y="449031"/>
                </a:moveTo>
                <a:cubicBezTo>
                  <a:pt x="837430" y="94362"/>
                  <a:pt x="1416243" y="32538"/>
                  <a:pt x="2068945" y="0"/>
                </a:cubicBezTo>
                <a:cubicBezTo>
                  <a:pt x="2068945" y="0"/>
                  <a:pt x="2075102" y="3318933"/>
                  <a:pt x="2078181" y="4978400"/>
                </a:cubicBezTo>
                <a:cubicBezTo>
                  <a:pt x="1677939" y="3299410"/>
                  <a:pt x="1046787" y="1794860"/>
                  <a:pt x="0" y="449031"/>
                </a:cubicBezTo>
                <a:close/>
              </a:path>
            </a:pathLst>
          </a:custGeom>
          <a:solidFill>
            <a:srgbClr val="6CB64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10" name="Forme libre 9"/>
          <p:cNvSpPr/>
          <p:nvPr userDrawn="1"/>
        </p:nvSpPr>
        <p:spPr>
          <a:xfrm>
            <a:off x="1" y="-2990"/>
            <a:ext cx="2857479" cy="6860990"/>
          </a:xfrm>
          <a:custGeom>
            <a:avLst/>
            <a:gdLst>
              <a:gd name="connsiteX0" fmla="*/ 489584 w 7808954"/>
              <a:gd name="connsiteY0" fmla="*/ 357692 h 3590419"/>
              <a:gd name="connsiteX1" fmla="*/ 517293 w 7808954"/>
              <a:gd name="connsiteY1" fmla="*/ 3590419 h 3590419"/>
              <a:gd name="connsiteX2" fmla="*/ 7592348 w 7808954"/>
              <a:gd name="connsiteY2" fmla="*/ 856456 h 3590419"/>
              <a:gd name="connsiteX3" fmla="*/ 7195184 w 7808954"/>
              <a:gd name="connsiteY3" fmla="*/ 136019 h 3590419"/>
              <a:gd name="connsiteX4" fmla="*/ 489584 w 7808954"/>
              <a:gd name="connsiteY4" fmla="*/ 357692 h 3590419"/>
              <a:gd name="connsiteX0" fmla="*/ 12 w 7319382"/>
              <a:gd name="connsiteY0" fmla="*/ 643083 h 3875810"/>
              <a:gd name="connsiteX1" fmla="*/ 27721 w 7319382"/>
              <a:gd name="connsiteY1" fmla="*/ 3875810 h 3875810"/>
              <a:gd name="connsiteX2" fmla="*/ 7102776 w 7319382"/>
              <a:gd name="connsiteY2" fmla="*/ 1141847 h 3875810"/>
              <a:gd name="connsiteX3" fmla="*/ 6705612 w 7319382"/>
              <a:gd name="connsiteY3" fmla="*/ 421410 h 3875810"/>
              <a:gd name="connsiteX4" fmla="*/ 12 w 7319382"/>
              <a:gd name="connsiteY4" fmla="*/ 643083 h 3875810"/>
              <a:gd name="connsiteX0" fmla="*/ 0 w 7319370"/>
              <a:gd name="connsiteY0" fmla="*/ 235842 h 3468569"/>
              <a:gd name="connsiteX1" fmla="*/ 27709 w 7319370"/>
              <a:gd name="connsiteY1" fmla="*/ 3468569 h 3468569"/>
              <a:gd name="connsiteX2" fmla="*/ 7102764 w 7319370"/>
              <a:gd name="connsiteY2" fmla="*/ 734606 h 3468569"/>
              <a:gd name="connsiteX3" fmla="*/ 6705600 w 7319370"/>
              <a:gd name="connsiteY3" fmla="*/ 14169 h 3468569"/>
              <a:gd name="connsiteX4" fmla="*/ 0 w 7319370"/>
              <a:gd name="connsiteY4" fmla="*/ 235842 h 3468569"/>
              <a:gd name="connsiteX0" fmla="*/ 0 w 7319370"/>
              <a:gd name="connsiteY0" fmla="*/ 221673 h 3454400"/>
              <a:gd name="connsiteX1" fmla="*/ 27709 w 7319370"/>
              <a:gd name="connsiteY1" fmla="*/ 3454400 h 3454400"/>
              <a:gd name="connsiteX2" fmla="*/ 7102764 w 7319370"/>
              <a:gd name="connsiteY2" fmla="*/ 720437 h 3454400"/>
              <a:gd name="connsiteX3" fmla="*/ 6705600 w 7319370"/>
              <a:gd name="connsiteY3" fmla="*/ 0 h 3454400"/>
              <a:gd name="connsiteX4" fmla="*/ 0 w 7319370"/>
              <a:gd name="connsiteY4" fmla="*/ 221673 h 3454400"/>
              <a:gd name="connsiteX0" fmla="*/ 0 w 7102764"/>
              <a:gd name="connsiteY0" fmla="*/ 221673 h 3454400"/>
              <a:gd name="connsiteX1" fmla="*/ 27709 w 7102764"/>
              <a:gd name="connsiteY1" fmla="*/ 3454400 h 3454400"/>
              <a:gd name="connsiteX2" fmla="*/ 7102764 w 7102764"/>
              <a:gd name="connsiteY2" fmla="*/ 720437 h 3454400"/>
              <a:gd name="connsiteX3" fmla="*/ 6705600 w 7102764"/>
              <a:gd name="connsiteY3" fmla="*/ 0 h 3454400"/>
              <a:gd name="connsiteX4" fmla="*/ 0 w 7102764"/>
              <a:gd name="connsiteY4" fmla="*/ 221673 h 3454400"/>
              <a:gd name="connsiteX0" fmla="*/ 0 w 7103018"/>
              <a:gd name="connsiteY0" fmla="*/ 221673 h 3454400"/>
              <a:gd name="connsiteX1" fmla="*/ 27709 w 7103018"/>
              <a:gd name="connsiteY1" fmla="*/ 3454400 h 3454400"/>
              <a:gd name="connsiteX2" fmla="*/ 7102764 w 7103018"/>
              <a:gd name="connsiteY2" fmla="*/ 720437 h 3454400"/>
              <a:gd name="connsiteX3" fmla="*/ 6705600 w 7103018"/>
              <a:gd name="connsiteY3" fmla="*/ 0 h 3454400"/>
              <a:gd name="connsiteX4" fmla="*/ 0 w 7103018"/>
              <a:gd name="connsiteY4" fmla="*/ 221673 h 3454400"/>
              <a:gd name="connsiteX0" fmla="*/ 0 w 7398581"/>
              <a:gd name="connsiteY0" fmla="*/ 297 h 3537824"/>
              <a:gd name="connsiteX1" fmla="*/ 323272 w 7398581"/>
              <a:gd name="connsiteY1" fmla="*/ 3537824 h 3537824"/>
              <a:gd name="connsiteX2" fmla="*/ 7398327 w 7398581"/>
              <a:gd name="connsiteY2" fmla="*/ 803861 h 3537824"/>
              <a:gd name="connsiteX3" fmla="*/ 7001163 w 7398581"/>
              <a:gd name="connsiteY3" fmla="*/ 83424 h 3537824"/>
              <a:gd name="connsiteX4" fmla="*/ 0 w 7398581"/>
              <a:gd name="connsiteY4" fmla="*/ 297 h 3537824"/>
              <a:gd name="connsiteX0" fmla="*/ 0 w 7398581"/>
              <a:gd name="connsiteY0" fmla="*/ 297 h 4092006"/>
              <a:gd name="connsiteX1" fmla="*/ 9235 w 7398581"/>
              <a:gd name="connsiteY1" fmla="*/ 4092006 h 4092006"/>
              <a:gd name="connsiteX2" fmla="*/ 7398327 w 7398581"/>
              <a:gd name="connsiteY2" fmla="*/ 803861 h 4092006"/>
              <a:gd name="connsiteX3" fmla="*/ 7001163 w 7398581"/>
              <a:gd name="connsiteY3" fmla="*/ 83424 h 4092006"/>
              <a:gd name="connsiteX4" fmla="*/ 0 w 7398581"/>
              <a:gd name="connsiteY4" fmla="*/ 297 h 4092006"/>
              <a:gd name="connsiteX0" fmla="*/ 0 w 7398508"/>
              <a:gd name="connsiteY0" fmla="*/ 0 h 4091709"/>
              <a:gd name="connsiteX1" fmla="*/ 9235 w 7398508"/>
              <a:gd name="connsiteY1" fmla="*/ 4091709 h 4091709"/>
              <a:gd name="connsiteX2" fmla="*/ 7398327 w 7398508"/>
              <a:gd name="connsiteY2" fmla="*/ 803564 h 4091709"/>
              <a:gd name="connsiteX3" fmla="*/ 6954981 w 7398508"/>
              <a:gd name="connsiteY3" fmla="*/ 9237 h 4091709"/>
              <a:gd name="connsiteX4" fmla="*/ 0 w 7398508"/>
              <a:gd name="connsiteY4" fmla="*/ 0 h 4091709"/>
              <a:gd name="connsiteX0" fmla="*/ 0 w 7111786"/>
              <a:gd name="connsiteY0" fmla="*/ 0 h 4091709"/>
              <a:gd name="connsiteX1" fmla="*/ 9235 w 7111786"/>
              <a:gd name="connsiteY1" fmla="*/ 4091709 h 4091709"/>
              <a:gd name="connsiteX2" fmla="*/ 7028873 w 7111786"/>
              <a:gd name="connsiteY2" fmla="*/ 840510 h 4091709"/>
              <a:gd name="connsiteX3" fmla="*/ 6954981 w 7111786"/>
              <a:gd name="connsiteY3" fmla="*/ 9237 h 4091709"/>
              <a:gd name="connsiteX4" fmla="*/ 0 w 7111786"/>
              <a:gd name="connsiteY4" fmla="*/ 0 h 4091709"/>
              <a:gd name="connsiteX0" fmla="*/ 0 w 7389283"/>
              <a:gd name="connsiteY0" fmla="*/ 0 h 4091709"/>
              <a:gd name="connsiteX1" fmla="*/ 9235 w 7389283"/>
              <a:gd name="connsiteY1" fmla="*/ 4091709 h 4091709"/>
              <a:gd name="connsiteX2" fmla="*/ 7389091 w 7389283"/>
              <a:gd name="connsiteY2" fmla="*/ 785091 h 4091709"/>
              <a:gd name="connsiteX3" fmla="*/ 6954981 w 7389283"/>
              <a:gd name="connsiteY3" fmla="*/ 9237 h 4091709"/>
              <a:gd name="connsiteX4" fmla="*/ 0 w 7389283"/>
              <a:gd name="connsiteY4" fmla="*/ 0 h 4091709"/>
              <a:gd name="connsiteX0" fmla="*/ 0 w 7389172"/>
              <a:gd name="connsiteY0" fmla="*/ 0 h 4091709"/>
              <a:gd name="connsiteX1" fmla="*/ 9235 w 7389172"/>
              <a:gd name="connsiteY1" fmla="*/ 4091709 h 4091709"/>
              <a:gd name="connsiteX2" fmla="*/ 7389091 w 7389172"/>
              <a:gd name="connsiteY2" fmla="*/ 785091 h 4091709"/>
              <a:gd name="connsiteX3" fmla="*/ 6954981 w 7389172"/>
              <a:gd name="connsiteY3" fmla="*/ 9237 h 4091709"/>
              <a:gd name="connsiteX4" fmla="*/ 0 w 7389172"/>
              <a:gd name="connsiteY4" fmla="*/ 0 h 4091709"/>
              <a:gd name="connsiteX0" fmla="*/ 0 w 7389219"/>
              <a:gd name="connsiteY0" fmla="*/ 0 h 4091709"/>
              <a:gd name="connsiteX1" fmla="*/ 9235 w 7389219"/>
              <a:gd name="connsiteY1" fmla="*/ 4091709 h 4091709"/>
              <a:gd name="connsiteX2" fmla="*/ 7389091 w 7389219"/>
              <a:gd name="connsiteY2" fmla="*/ 785091 h 4091709"/>
              <a:gd name="connsiteX3" fmla="*/ 6954981 w 7389219"/>
              <a:gd name="connsiteY3" fmla="*/ 9237 h 4091709"/>
              <a:gd name="connsiteX4" fmla="*/ 0 w 7389219"/>
              <a:gd name="connsiteY4" fmla="*/ 0 h 4091709"/>
              <a:gd name="connsiteX0" fmla="*/ 0 w 7389219"/>
              <a:gd name="connsiteY0" fmla="*/ 0 h 4091709"/>
              <a:gd name="connsiteX1" fmla="*/ 9235 w 7389219"/>
              <a:gd name="connsiteY1" fmla="*/ 4091709 h 4091709"/>
              <a:gd name="connsiteX2" fmla="*/ 7389091 w 7389219"/>
              <a:gd name="connsiteY2" fmla="*/ 785091 h 4091709"/>
              <a:gd name="connsiteX3" fmla="*/ 6954981 w 7389219"/>
              <a:gd name="connsiteY3" fmla="*/ 9237 h 4091709"/>
              <a:gd name="connsiteX4" fmla="*/ 0 w 7389219"/>
              <a:gd name="connsiteY4" fmla="*/ 0 h 4091709"/>
              <a:gd name="connsiteX0" fmla="*/ 0 w 7389219"/>
              <a:gd name="connsiteY0" fmla="*/ 0 h 4091709"/>
              <a:gd name="connsiteX1" fmla="*/ 9235 w 7389219"/>
              <a:gd name="connsiteY1" fmla="*/ 4091709 h 4091709"/>
              <a:gd name="connsiteX2" fmla="*/ 7389091 w 7389219"/>
              <a:gd name="connsiteY2" fmla="*/ 785091 h 4091709"/>
              <a:gd name="connsiteX3" fmla="*/ 6954981 w 7389219"/>
              <a:gd name="connsiteY3" fmla="*/ 9237 h 4091709"/>
              <a:gd name="connsiteX4" fmla="*/ 0 w 7389219"/>
              <a:gd name="connsiteY4" fmla="*/ 0 h 4091709"/>
              <a:gd name="connsiteX0" fmla="*/ 0 w 7389219"/>
              <a:gd name="connsiteY0" fmla="*/ 0 h 4091709"/>
              <a:gd name="connsiteX1" fmla="*/ 9235 w 7389219"/>
              <a:gd name="connsiteY1" fmla="*/ 4091709 h 4091709"/>
              <a:gd name="connsiteX2" fmla="*/ 7389091 w 7389219"/>
              <a:gd name="connsiteY2" fmla="*/ 785091 h 4091709"/>
              <a:gd name="connsiteX3" fmla="*/ 6954981 w 7389219"/>
              <a:gd name="connsiteY3" fmla="*/ 9237 h 4091709"/>
              <a:gd name="connsiteX4" fmla="*/ 0 w 7389219"/>
              <a:gd name="connsiteY4" fmla="*/ 0 h 4091709"/>
              <a:gd name="connsiteX0" fmla="*/ 0 w 7389219"/>
              <a:gd name="connsiteY0" fmla="*/ 0 h 4091709"/>
              <a:gd name="connsiteX1" fmla="*/ 9235 w 7389219"/>
              <a:gd name="connsiteY1" fmla="*/ 4091709 h 4091709"/>
              <a:gd name="connsiteX2" fmla="*/ 7389091 w 7389219"/>
              <a:gd name="connsiteY2" fmla="*/ 785091 h 4091709"/>
              <a:gd name="connsiteX3" fmla="*/ 6954981 w 7389219"/>
              <a:gd name="connsiteY3" fmla="*/ 9237 h 4091709"/>
              <a:gd name="connsiteX4" fmla="*/ 0 w 7389219"/>
              <a:gd name="connsiteY4" fmla="*/ 0 h 4091709"/>
              <a:gd name="connsiteX0" fmla="*/ 0 w 7389219"/>
              <a:gd name="connsiteY0" fmla="*/ 0 h 4091709"/>
              <a:gd name="connsiteX1" fmla="*/ 9235 w 7389219"/>
              <a:gd name="connsiteY1" fmla="*/ 4091709 h 4091709"/>
              <a:gd name="connsiteX2" fmla="*/ 7389091 w 7389219"/>
              <a:gd name="connsiteY2" fmla="*/ 785091 h 4091709"/>
              <a:gd name="connsiteX3" fmla="*/ 6954981 w 7389219"/>
              <a:gd name="connsiteY3" fmla="*/ 9237 h 4091709"/>
              <a:gd name="connsiteX4" fmla="*/ 0 w 7389219"/>
              <a:gd name="connsiteY4" fmla="*/ 0 h 4091709"/>
              <a:gd name="connsiteX0" fmla="*/ 312746 w 7701965"/>
              <a:gd name="connsiteY0" fmla="*/ 0 h 4443665"/>
              <a:gd name="connsiteX1" fmla="*/ 321981 w 7701965"/>
              <a:gd name="connsiteY1" fmla="*/ 4091709 h 4443665"/>
              <a:gd name="connsiteX2" fmla="*/ 622617 w 7701965"/>
              <a:gd name="connsiteY2" fmla="*/ 3851993 h 4443665"/>
              <a:gd name="connsiteX3" fmla="*/ 7701837 w 7701965"/>
              <a:gd name="connsiteY3" fmla="*/ 785091 h 4443665"/>
              <a:gd name="connsiteX4" fmla="*/ 7267727 w 7701965"/>
              <a:gd name="connsiteY4" fmla="*/ 9237 h 4443665"/>
              <a:gd name="connsiteX5" fmla="*/ 312746 w 7701965"/>
              <a:gd name="connsiteY5" fmla="*/ 0 h 4443665"/>
              <a:gd name="connsiteX0" fmla="*/ 266268 w 7655487"/>
              <a:gd name="connsiteY0" fmla="*/ 0 h 4538472"/>
              <a:gd name="connsiteX1" fmla="*/ 275503 w 7655487"/>
              <a:gd name="connsiteY1" fmla="*/ 4091709 h 4538472"/>
              <a:gd name="connsiteX2" fmla="*/ 647648 w 7655487"/>
              <a:gd name="connsiteY2" fmla="*/ 4088954 h 4538472"/>
              <a:gd name="connsiteX3" fmla="*/ 7655359 w 7655487"/>
              <a:gd name="connsiteY3" fmla="*/ 785091 h 4538472"/>
              <a:gd name="connsiteX4" fmla="*/ 7221249 w 7655487"/>
              <a:gd name="connsiteY4" fmla="*/ 9237 h 4538472"/>
              <a:gd name="connsiteX5" fmla="*/ 266268 w 7655487"/>
              <a:gd name="connsiteY5" fmla="*/ 0 h 4538472"/>
              <a:gd name="connsiteX0" fmla="*/ 0 w 7389219"/>
              <a:gd name="connsiteY0" fmla="*/ 0 h 4377559"/>
              <a:gd name="connsiteX1" fmla="*/ 9235 w 7389219"/>
              <a:gd name="connsiteY1" fmla="*/ 4091709 h 4377559"/>
              <a:gd name="connsiteX2" fmla="*/ 381380 w 7389219"/>
              <a:gd name="connsiteY2" fmla="*/ 4088954 h 4377559"/>
              <a:gd name="connsiteX3" fmla="*/ 7389091 w 7389219"/>
              <a:gd name="connsiteY3" fmla="*/ 785091 h 4377559"/>
              <a:gd name="connsiteX4" fmla="*/ 6954981 w 7389219"/>
              <a:gd name="connsiteY4" fmla="*/ 9237 h 4377559"/>
              <a:gd name="connsiteX5" fmla="*/ 0 w 7389219"/>
              <a:gd name="connsiteY5" fmla="*/ 0 h 4377559"/>
              <a:gd name="connsiteX0" fmla="*/ 0 w 7389219"/>
              <a:gd name="connsiteY0" fmla="*/ 0 h 4091709"/>
              <a:gd name="connsiteX1" fmla="*/ 9235 w 7389219"/>
              <a:gd name="connsiteY1" fmla="*/ 4091709 h 4091709"/>
              <a:gd name="connsiteX2" fmla="*/ 381380 w 7389219"/>
              <a:gd name="connsiteY2" fmla="*/ 4088954 h 4091709"/>
              <a:gd name="connsiteX3" fmla="*/ 7389091 w 7389219"/>
              <a:gd name="connsiteY3" fmla="*/ 785091 h 4091709"/>
              <a:gd name="connsiteX4" fmla="*/ 6954981 w 7389219"/>
              <a:gd name="connsiteY4" fmla="*/ 9237 h 4091709"/>
              <a:gd name="connsiteX5" fmla="*/ 0 w 7389219"/>
              <a:gd name="connsiteY5" fmla="*/ 0 h 4091709"/>
              <a:gd name="connsiteX0" fmla="*/ 0 w 7389219"/>
              <a:gd name="connsiteY0" fmla="*/ 0 h 4091709"/>
              <a:gd name="connsiteX1" fmla="*/ 9235 w 7389219"/>
              <a:gd name="connsiteY1" fmla="*/ 4091709 h 4091709"/>
              <a:gd name="connsiteX2" fmla="*/ 381380 w 7389219"/>
              <a:gd name="connsiteY2" fmla="*/ 4088954 h 4091709"/>
              <a:gd name="connsiteX3" fmla="*/ 7389091 w 7389219"/>
              <a:gd name="connsiteY3" fmla="*/ 785091 h 4091709"/>
              <a:gd name="connsiteX4" fmla="*/ 6954981 w 7389219"/>
              <a:gd name="connsiteY4" fmla="*/ 9237 h 4091709"/>
              <a:gd name="connsiteX5" fmla="*/ 0 w 7389219"/>
              <a:gd name="connsiteY5" fmla="*/ 0 h 4091709"/>
              <a:gd name="connsiteX0" fmla="*/ 0 w 7154412"/>
              <a:gd name="connsiteY0" fmla="*/ 0 h 4091709"/>
              <a:gd name="connsiteX1" fmla="*/ 9235 w 7154412"/>
              <a:gd name="connsiteY1" fmla="*/ 4091709 h 4091709"/>
              <a:gd name="connsiteX2" fmla="*/ 381380 w 7154412"/>
              <a:gd name="connsiteY2" fmla="*/ 4088954 h 4091709"/>
              <a:gd name="connsiteX3" fmla="*/ 7150732 w 7154412"/>
              <a:gd name="connsiteY3" fmla="*/ 840198 h 4091709"/>
              <a:gd name="connsiteX4" fmla="*/ 6954981 w 7154412"/>
              <a:gd name="connsiteY4" fmla="*/ 9237 h 4091709"/>
              <a:gd name="connsiteX5" fmla="*/ 0 w 7154412"/>
              <a:gd name="connsiteY5" fmla="*/ 0 h 4091709"/>
              <a:gd name="connsiteX0" fmla="*/ 0 w 7176139"/>
              <a:gd name="connsiteY0" fmla="*/ 0 h 4091709"/>
              <a:gd name="connsiteX1" fmla="*/ 9235 w 7176139"/>
              <a:gd name="connsiteY1" fmla="*/ 4091709 h 4091709"/>
              <a:gd name="connsiteX2" fmla="*/ 381380 w 7176139"/>
              <a:gd name="connsiteY2" fmla="*/ 4088954 h 4091709"/>
              <a:gd name="connsiteX3" fmla="*/ 7174567 w 7176139"/>
              <a:gd name="connsiteY3" fmla="*/ 867752 h 4091709"/>
              <a:gd name="connsiteX4" fmla="*/ 6954981 w 7176139"/>
              <a:gd name="connsiteY4" fmla="*/ 9237 h 4091709"/>
              <a:gd name="connsiteX5" fmla="*/ 0 w 7176139"/>
              <a:gd name="connsiteY5" fmla="*/ 0 h 4091709"/>
              <a:gd name="connsiteX0" fmla="*/ 0 w 6994397"/>
              <a:gd name="connsiteY0" fmla="*/ 0 h 4091709"/>
              <a:gd name="connsiteX1" fmla="*/ 9235 w 6994397"/>
              <a:gd name="connsiteY1" fmla="*/ 4091709 h 4091709"/>
              <a:gd name="connsiteX2" fmla="*/ 381380 w 6994397"/>
              <a:gd name="connsiteY2" fmla="*/ 4088954 h 4091709"/>
              <a:gd name="connsiteX3" fmla="*/ 6364138 w 6994397"/>
              <a:gd name="connsiteY3" fmla="*/ 845709 h 4091709"/>
              <a:gd name="connsiteX4" fmla="*/ 6954981 w 6994397"/>
              <a:gd name="connsiteY4" fmla="*/ 9237 h 4091709"/>
              <a:gd name="connsiteX5" fmla="*/ 0 w 6994397"/>
              <a:gd name="connsiteY5" fmla="*/ 0 h 4091709"/>
              <a:gd name="connsiteX0" fmla="*/ 0 w 6955529"/>
              <a:gd name="connsiteY0" fmla="*/ 0 h 4091709"/>
              <a:gd name="connsiteX1" fmla="*/ 9235 w 6955529"/>
              <a:gd name="connsiteY1" fmla="*/ 4091709 h 4091709"/>
              <a:gd name="connsiteX2" fmla="*/ 381380 w 6955529"/>
              <a:gd name="connsiteY2" fmla="*/ 4088954 h 4091709"/>
              <a:gd name="connsiteX3" fmla="*/ 6954981 w 6955529"/>
              <a:gd name="connsiteY3" fmla="*/ 9237 h 4091709"/>
              <a:gd name="connsiteX4" fmla="*/ 0 w 6955529"/>
              <a:gd name="connsiteY4" fmla="*/ 0 h 4091709"/>
              <a:gd name="connsiteX0" fmla="*/ 0 w 7154183"/>
              <a:gd name="connsiteY0" fmla="*/ 0 h 4091709"/>
              <a:gd name="connsiteX1" fmla="*/ 9235 w 7154183"/>
              <a:gd name="connsiteY1" fmla="*/ 4091709 h 4091709"/>
              <a:gd name="connsiteX2" fmla="*/ 381380 w 7154183"/>
              <a:gd name="connsiteY2" fmla="*/ 4088954 h 4091709"/>
              <a:gd name="connsiteX3" fmla="*/ 6954981 w 7154183"/>
              <a:gd name="connsiteY3" fmla="*/ 9237 h 4091709"/>
              <a:gd name="connsiteX4" fmla="*/ 0 w 7154183"/>
              <a:gd name="connsiteY4" fmla="*/ 0 h 4091709"/>
              <a:gd name="connsiteX0" fmla="*/ 0 w 7386726"/>
              <a:gd name="connsiteY0" fmla="*/ 1784 h 4093493"/>
              <a:gd name="connsiteX1" fmla="*/ 9235 w 7386726"/>
              <a:gd name="connsiteY1" fmla="*/ 4093493 h 4093493"/>
              <a:gd name="connsiteX2" fmla="*/ 381380 w 7386726"/>
              <a:gd name="connsiteY2" fmla="*/ 4090738 h 4093493"/>
              <a:gd name="connsiteX3" fmla="*/ 7193342 w 7386726"/>
              <a:gd name="connsiteY3" fmla="*/ 0 h 4093493"/>
              <a:gd name="connsiteX4" fmla="*/ 0 w 7386726"/>
              <a:gd name="connsiteY4" fmla="*/ 1784 h 4093493"/>
              <a:gd name="connsiteX0" fmla="*/ 0 w 7373454"/>
              <a:gd name="connsiteY0" fmla="*/ 1784 h 4093493"/>
              <a:gd name="connsiteX1" fmla="*/ 9235 w 7373454"/>
              <a:gd name="connsiteY1" fmla="*/ 4093493 h 4093493"/>
              <a:gd name="connsiteX2" fmla="*/ 381380 w 7373454"/>
              <a:gd name="connsiteY2" fmla="*/ 4090738 h 4093493"/>
              <a:gd name="connsiteX3" fmla="*/ 7193342 w 7373454"/>
              <a:gd name="connsiteY3" fmla="*/ 0 h 4093493"/>
              <a:gd name="connsiteX4" fmla="*/ 0 w 7373454"/>
              <a:gd name="connsiteY4" fmla="*/ 1784 h 4093493"/>
              <a:gd name="connsiteX0" fmla="*/ 0 w 7364814"/>
              <a:gd name="connsiteY0" fmla="*/ 1784 h 4093493"/>
              <a:gd name="connsiteX1" fmla="*/ 9235 w 7364814"/>
              <a:gd name="connsiteY1" fmla="*/ 4093493 h 4093493"/>
              <a:gd name="connsiteX2" fmla="*/ 381380 w 7364814"/>
              <a:gd name="connsiteY2" fmla="*/ 4090738 h 4093493"/>
              <a:gd name="connsiteX3" fmla="*/ 7193342 w 7364814"/>
              <a:gd name="connsiteY3" fmla="*/ 0 h 4093493"/>
              <a:gd name="connsiteX4" fmla="*/ 0 w 7364814"/>
              <a:gd name="connsiteY4" fmla="*/ 1784 h 4093493"/>
              <a:gd name="connsiteX0" fmla="*/ 0 w 7374721"/>
              <a:gd name="connsiteY0" fmla="*/ 1784 h 4093493"/>
              <a:gd name="connsiteX1" fmla="*/ 9235 w 7374721"/>
              <a:gd name="connsiteY1" fmla="*/ 4093493 h 4093493"/>
              <a:gd name="connsiteX2" fmla="*/ 381380 w 7374721"/>
              <a:gd name="connsiteY2" fmla="*/ 4090738 h 4093493"/>
              <a:gd name="connsiteX3" fmla="*/ 7193342 w 7374721"/>
              <a:gd name="connsiteY3" fmla="*/ 0 h 4093493"/>
              <a:gd name="connsiteX4" fmla="*/ 0 w 7374721"/>
              <a:gd name="connsiteY4" fmla="*/ 1784 h 4093493"/>
              <a:gd name="connsiteX0" fmla="*/ 0 w 7374267"/>
              <a:gd name="connsiteY0" fmla="*/ 1784 h 4093493"/>
              <a:gd name="connsiteX1" fmla="*/ 9235 w 7374267"/>
              <a:gd name="connsiteY1" fmla="*/ 4093493 h 4093493"/>
              <a:gd name="connsiteX2" fmla="*/ 381380 w 7374267"/>
              <a:gd name="connsiteY2" fmla="*/ 4090738 h 4093493"/>
              <a:gd name="connsiteX3" fmla="*/ 7193342 w 7374267"/>
              <a:gd name="connsiteY3" fmla="*/ 0 h 4093493"/>
              <a:gd name="connsiteX4" fmla="*/ 0 w 7374267"/>
              <a:gd name="connsiteY4" fmla="*/ 1784 h 40934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74267" h="4093493">
                <a:moveTo>
                  <a:pt x="0" y="1784"/>
                </a:moveTo>
                <a:cubicBezTo>
                  <a:pt x="4618" y="632935"/>
                  <a:pt x="-1" y="3015917"/>
                  <a:pt x="9235" y="4093493"/>
                </a:cubicBezTo>
                <a:cubicBezTo>
                  <a:pt x="-10627" y="4090738"/>
                  <a:pt x="343213" y="4096280"/>
                  <a:pt x="381380" y="4090738"/>
                </a:cubicBezTo>
                <a:cubicBezTo>
                  <a:pt x="442542" y="1696493"/>
                  <a:pt x="8687077" y="1359311"/>
                  <a:pt x="7193342" y="0"/>
                </a:cubicBezTo>
                <a:lnTo>
                  <a:pt x="0" y="1784"/>
                </a:lnTo>
                <a:close/>
              </a:path>
            </a:pathLst>
          </a:custGeom>
          <a:solidFill>
            <a:srgbClr val="C6D6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3" name="Espace réservé du texte 2"/>
          <p:cNvSpPr>
            <a:spLocks noGrp="1"/>
          </p:cNvSpPr>
          <p:nvPr>
            <p:ph type="body" sz="quarter" idx="10" hasCustomPrompt="1"/>
          </p:nvPr>
        </p:nvSpPr>
        <p:spPr>
          <a:xfrm>
            <a:off x="3220883" y="2696066"/>
            <a:ext cx="5311930" cy="1424650"/>
          </a:xfrm>
          <a:prstGeom prst="rect">
            <a:avLst/>
          </a:prstGeom>
        </p:spPr>
        <p:txBody>
          <a:bodyPr lIns="0"/>
          <a:lstStyle>
            <a:lvl1pPr marL="0" indent="0">
              <a:buNone/>
              <a:defRPr sz="3000" b="1" baseline="0">
                <a:latin typeface="Arial" panose="020B0604020202020204" pitchFamily="34" charset="0"/>
                <a:cs typeface="Arial" panose="020B0604020202020204" pitchFamily="34" charset="0"/>
              </a:defRPr>
            </a:lvl1pPr>
            <a:lvl2pPr>
              <a:defRPr sz="3000">
                <a:latin typeface="Arial" panose="020B0604020202020204" pitchFamily="34" charset="0"/>
                <a:cs typeface="Arial" panose="020B0604020202020204" pitchFamily="34" charset="0"/>
              </a:defRPr>
            </a:lvl2pPr>
            <a:lvl3pPr>
              <a:defRPr sz="3000">
                <a:latin typeface="Arial" panose="020B0604020202020204" pitchFamily="34" charset="0"/>
                <a:cs typeface="Arial" panose="020B0604020202020204" pitchFamily="34" charset="0"/>
              </a:defRPr>
            </a:lvl3pPr>
            <a:lvl4pPr>
              <a:defRPr sz="3000">
                <a:latin typeface="Arial" panose="020B0604020202020204" pitchFamily="34" charset="0"/>
                <a:cs typeface="Arial" panose="020B0604020202020204" pitchFamily="34" charset="0"/>
              </a:defRPr>
            </a:lvl4pPr>
            <a:lvl5pPr>
              <a:defRPr sz="3000">
                <a:latin typeface="Arial" panose="020B0604020202020204" pitchFamily="34" charset="0"/>
                <a:cs typeface="Arial" panose="020B0604020202020204" pitchFamily="34" charset="0"/>
              </a:defRPr>
            </a:lvl5pPr>
          </a:lstStyle>
          <a:p>
            <a:pPr lvl="0"/>
            <a:r>
              <a:rPr lang="fr-FR" dirty="0"/>
              <a:t>Modifier le titre</a:t>
            </a:r>
          </a:p>
        </p:txBody>
      </p:sp>
      <p:cxnSp>
        <p:nvCxnSpPr>
          <p:cNvPr id="5" name="Connecteur droit 4"/>
          <p:cNvCxnSpPr/>
          <p:nvPr userDrawn="1"/>
        </p:nvCxnSpPr>
        <p:spPr>
          <a:xfrm>
            <a:off x="3231869" y="3700462"/>
            <a:ext cx="642784" cy="0"/>
          </a:xfrm>
          <a:prstGeom prst="line">
            <a:avLst/>
          </a:prstGeom>
          <a:ln w="76200" cmpd="sng">
            <a:solidFill>
              <a:srgbClr val="C6D63F"/>
            </a:solidFill>
          </a:ln>
          <a:effectLst/>
        </p:spPr>
        <p:style>
          <a:lnRef idx="2">
            <a:schemeClr val="accent1"/>
          </a:lnRef>
          <a:fillRef idx="0">
            <a:schemeClr val="accent1"/>
          </a:fillRef>
          <a:effectRef idx="1">
            <a:schemeClr val="accent1"/>
          </a:effectRef>
          <a:fontRef idx="minor">
            <a:schemeClr val="tx1"/>
          </a:fontRef>
        </p:style>
      </p:cxnSp>
      <p:sp>
        <p:nvSpPr>
          <p:cNvPr id="6" name="Espace réservé du texte 5"/>
          <p:cNvSpPr>
            <a:spLocks noGrp="1"/>
          </p:cNvSpPr>
          <p:nvPr>
            <p:ph type="body" sz="quarter" idx="11" hasCustomPrompt="1"/>
          </p:nvPr>
        </p:nvSpPr>
        <p:spPr>
          <a:xfrm>
            <a:off x="3220883" y="4120716"/>
            <a:ext cx="5311930" cy="1196975"/>
          </a:xfrm>
          <a:prstGeom prst="rect">
            <a:avLst/>
          </a:prstGeom>
        </p:spPr>
        <p:txBody>
          <a:bodyPr lIns="0"/>
          <a:lstStyle>
            <a:lvl1pPr marL="0" indent="0">
              <a:buNone/>
              <a:defRPr sz="2000">
                <a:latin typeface="Arial" panose="020B0604020202020204" pitchFamily="34" charset="0"/>
                <a:cs typeface="Arial" panose="020B0604020202020204" pitchFamily="34" charset="0"/>
              </a:defRPr>
            </a:lvl1pPr>
          </a:lstStyle>
          <a:p>
            <a:pPr lvl="0"/>
            <a:r>
              <a:rPr lang="fr-FR" dirty="0"/>
              <a:t>Sous-titre</a:t>
            </a:r>
          </a:p>
        </p:txBody>
      </p:sp>
    </p:spTree>
    <p:extLst>
      <p:ext uri="{BB962C8B-B14F-4D97-AF65-F5344CB8AC3E}">
        <p14:creationId xmlns:p14="http://schemas.microsoft.com/office/powerpoint/2010/main" val="4200011790"/>
      </p:ext>
    </p:extLst>
  </p:cSld>
  <p:clrMapOvr>
    <a:masterClrMapping/>
  </p:clrMapOvr>
  <p:extLst mod="1">
    <p:ext uri="{DCECCB84-F9BA-43D5-87BE-67443E8EF086}">
      <p15:sldGuideLst xmlns:p15="http://schemas.microsoft.com/office/powerpoint/2012/main">
        <p15:guide id="1" orient="horz" pos="2160" userDrawn="1">
          <p15:clr>
            <a:srgbClr val="FBAE40"/>
          </p15:clr>
        </p15:guide>
        <p15:guide id="2" pos="5375"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8.xml"/><Relationship Id="rId13" Type="http://schemas.openxmlformats.org/officeDocument/2006/relationships/slideLayout" Target="../slideLayouts/slideLayout23.xml"/><Relationship Id="rId3" Type="http://schemas.openxmlformats.org/officeDocument/2006/relationships/slideLayout" Target="../slideLayouts/slideLayout13.xml"/><Relationship Id="rId7" Type="http://schemas.openxmlformats.org/officeDocument/2006/relationships/slideLayout" Target="../slideLayouts/slideLayout17.xml"/><Relationship Id="rId12" Type="http://schemas.openxmlformats.org/officeDocument/2006/relationships/slideLayout" Target="../slideLayouts/slideLayout22.xml"/><Relationship Id="rId2" Type="http://schemas.openxmlformats.org/officeDocument/2006/relationships/slideLayout" Target="../slideLayouts/slideLayout12.xml"/><Relationship Id="rId16" Type="http://schemas.openxmlformats.org/officeDocument/2006/relationships/theme" Target="../theme/theme2.xml"/><Relationship Id="rId1" Type="http://schemas.openxmlformats.org/officeDocument/2006/relationships/slideLayout" Target="../slideLayouts/slideLayout11.xml"/><Relationship Id="rId6" Type="http://schemas.openxmlformats.org/officeDocument/2006/relationships/slideLayout" Target="../slideLayouts/slideLayout16.xml"/><Relationship Id="rId11" Type="http://schemas.openxmlformats.org/officeDocument/2006/relationships/slideLayout" Target="../slideLayouts/slideLayout21.xml"/><Relationship Id="rId5" Type="http://schemas.openxmlformats.org/officeDocument/2006/relationships/slideLayout" Target="../slideLayouts/slideLayout15.xml"/><Relationship Id="rId15" Type="http://schemas.openxmlformats.org/officeDocument/2006/relationships/slideLayout" Target="../slideLayouts/slideLayout25.xml"/><Relationship Id="rId10" Type="http://schemas.openxmlformats.org/officeDocument/2006/relationships/slideLayout" Target="../slideLayouts/slideLayout20.xml"/><Relationship Id="rId4" Type="http://schemas.openxmlformats.org/officeDocument/2006/relationships/slideLayout" Target="../slideLayouts/slideLayout14.xml"/><Relationship Id="rId9" Type="http://schemas.openxmlformats.org/officeDocument/2006/relationships/slideLayout" Target="../slideLayouts/slideLayout19.xml"/><Relationship Id="rId14" Type="http://schemas.openxmlformats.org/officeDocument/2006/relationships/slideLayout" Target="../slideLayouts/slideLayout2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ZoneTexte 1"/>
          <p:cNvSpPr txBox="1"/>
          <p:nvPr/>
        </p:nvSpPr>
        <p:spPr>
          <a:xfrm>
            <a:off x="5541511" y="6465031"/>
            <a:ext cx="3086100" cy="215444"/>
          </a:xfrm>
          <a:prstGeom prst="rect">
            <a:avLst/>
          </a:prstGeom>
          <a:noFill/>
        </p:spPr>
        <p:txBody>
          <a:bodyPr wrap="square" rtlCol="0" anchor="t">
            <a:spAutoFit/>
          </a:bodyPr>
          <a:lstStyle/>
          <a:p>
            <a:pPr algn="r"/>
            <a:r>
              <a:rPr lang="fr-FR" sz="800" dirty="0">
                <a:solidFill>
                  <a:srgbClr val="6CB643"/>
                </a:solidFill>
                <a:latin typeface="Arial" charset="0"/>
                <a:ea typeface="Arial" charset="0"/>
                <a:cs typeface="Arial" charset="0"/>
              </a:rPr>
              <a:t>CNSA AAP thématique 2018</a:t>
            </a:r>
          </a:p>
        </p:txBody>
      </p:sp>
      <p:sp>
        <p:nvSpPr>
          <p:cNvPr id="4" name="Espace réservé du numéro de diapositive 5"/>
          <p:cNvSpPr txBox="1">
            <a:spLocks/>
          </p:cNvSpPr>
          <p:nvPr/>
        </p:nvSpPr>
        <p:spPr>
          <a:xfrm>
            <a:off x="8627611" y="6466604"/>
            <a:ext cx="455434" cy="247703"/>
          </a:xfrm>
          <a:prstGeom prst="rect">
            <a:avLst/>
          </a:prstGeom>
        </p:spPr>
        <p:txBody>
          <a:bodyPr/>
          <a:lst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14D73983-00EA-F641-A79F-2F2A435C19E5}" type="slidenum">
              <a:rPr lang="fr-FR" sz="800" smtClean="0">
                <a:solidFill>
                  <a:srgbClr val="6CB643"/>
                </a:solidFill>
                <a:latin typeface="Arial" charset="0"/>
                <a:ea typeface="Arial" charset="0"/>
                <a:cs typeface="Arial" charset="0"/>
              </a:rPr>
              <a:pPr algn="r"/>
              <a:t>‹N°›</a:t>
            </a:fld>
            <a:endParaRPr lang="fr-FR" sz="800" dirty="0">
              <a:solidFill>
                <a:srgbClr val="6CB643"/>
              </a:solidFill>
              <a:latin typeface="Arial" charset="0"/>
              <a:ea typeface="Arial" charset="0"/>
              <a:cs typeface="Arial" charset="0"/>
            </a:endParaRPr>
          </a:p>
        </p:txBody>
      </p:sp>
    </p:spTree>
    <p:extLst>
      <p:ext uri="{BB962C8B-B14F-4D97-AF65-F5344CB8AC3E}">
        <p14:creationId xmlns:p14="http://schemas.microsoft.com/office/powerpoint/2010/main" val="4243322915"/>
      </p:ext>
    </p:extLst>
  </p:cSld>
  <p:clrMap bg1="lt1" tx1="dk1" bg2="lt2" tx2="dk2" accent1="accent1" accent2="accent2" accent3="accent3" accent4="accent4" accent5="accent5" accent6="accent6" hlink="hlink" folHlink="folHlink"/>
  <p:sldLayoutIdLst>
    <p:sldLayoutId id="2147483665" r:id="rId1"/>
    <p:sldLayoutId id="2147483661" r:id="rId2"/>
    <p:sldLayoutId id="2147483662" r:id="rId3"/>
    <p:sldLayoutId id="2147483664" r:id="rId4"/>
    <p:sldLayoutId id="2147483649" r:id="rId5"/>
    <p:sldLayoutId id="2147483663" r:id="rId6"/>
    <p:sldLayoutId id="2147483678" r:id="rId7"/>
    <p:sldLayoutId id="2147483679" r:id="rId8"/>
    <p:sldLayoutId id="2147483680" r:id="rId9"/>
    <p:sldLayoutId id="2147483681" r:id="rId10"/>
  </p:sldLayoutIdLst>
  <p:hf hdr="0" ft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242190C-1718-4DF4-AE65-993259183895}" type="slidenum">
              <a:rPr lang="fr-FR" smtClean="0"/>
              <a:t>‹N°›</a:t>
            </a:fld>
            <a:endParaRPr lang="fr-FR"/>
          </a:p>
        </p:txBody>
      </p:sp>
    </p:spTree>
    <p:extLst>
      <p:ext uri="{BB962C8B-B14F-4D97-AF65-F5344CB8AC3E}">
        <p14:creationId xmlns:p14="http://schemas.microsoft.com/office/powerpoint/2010/main" val="4289201791"/>
      </p:ext>
    </p:extLst>
  </p:cSld>
  <p:clrMap bg1="lt1" tx1="dk1" bg2="lt2" tx2="dk2" accent1="accent1" accent2="accent2" accent3="accent3" accent4="accent4" accent5="accent5" accent6="accent6" hlink="hlink" folHlink="folHlink"/>
  <p:sldLayoutIdLst>
    <p:sldLayoutId id="2147483683" r:id="rId1"/>
    <p:sldLayoutId id="2147483684" r:id="rId2"/>
    <p:sldLayoutId id="2147483685" r:id="rId3"/>
    <p:sldLayoutId id="2147483686" r:id="rId4"/>
    <p:sldLayoutId id="2147483687" r:id="rId5"/>
    <p:sldLayoutId id="2147483688" r:id="rId6"/>
    <p:sldLayoutId id="2147483689" r:id="rId7"/>
    <p:sldLayoutId id="2147483690" r:id="rId8"/>
    <p:sldLayoutId id="2147483691" r:id="rId9"/>
    <p:sldLayoutId id="2147483692" r:id="rId10"/>
    <p:sldLayoutId id="2147483693" r:id="rId11"/>
    <p:sldLayoutId id="2147483694" r:id="rId12"/>
    <p:sldLayoutId id="2147483695" r:id="rId13"/>
    <p:sldLayoutId id="2147483697" r:id="rId14"/>
    <p:sldLayoutId id="2147483698" r:id="rId15"/>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tags" Target="../tags/tag3.xml"/><Relationship Id="rId2" Type="http://schemas.openxmlformats.org/officeDocument/2006/relationships/tags" Target="../tags/tag2.xml"/><Relationship Id="rId1" Type="http://schemas.openxmlformats.org/officeDocument/2006/relationships/tags" Target="../tags/tag1.xml"/><Relationship Id="rId4" Type="http://schemas.openxmlformats.org/officeDocument/2006/relationships/slideLayout" Target="../slideLayouts/slideLayout22.xml"/></Relationships>
</file>

<file path=ppt/slides/_rels/slide10.xml.rels><?xml version="1.0" encoding="UTF-8" standalone="yes"?>
<Relationships xmlns="http://schemas.openxmlformats.org/package/2006/relationships"><Relationship Id="rId8" Type="http://schemas.openxmlformats.org/officeDocument/2006/relationships/diagramQuickStyle" Target="../diagrams/quickStyle1.xml"/><Relationship Id="rId3" Type="http://schemas.openxmlformats.org/officeDocument/2006/relationships/tags" Target="../tags/tag13.xml"/><Relationship Id="rId7" Type="http://schemas.openxmlformats.org/officeDocument/2006/relationships/diagramLayout" Target="../diagrams/layout1.xml"/><Relationship Id="rId2" Type="http://schemas.openxmlformats.org/officeDocument/2006/relationships/tags" Target="../tags/tag12.xml"/><Relationship Id="rId1" Type="http://schemas.openxmlformats.org/officeDocument/2006/relationships/tags" Target="../tags/tag11.xml"/><Relationship Id="rId6" Type="http://schemas.openxmlformats.org/officeDocument/2006/relationships/diagramData" Target="../diagrams/data1.xml"/><Relationship Id="rId11" Type="http://schemas.openxmlformats.org/officeDocument/2006/relationships/image" Target="../media/image4.PNG"/><Relationship Id="rId5" Type="http://schemas.openxmlformats.org/officeDocument/2006/relationships/slideLayout" Target="../slideLayouts/slideLayout23.xml"/><Relationship Id="rId10" Type="http://schemas.microsoft.com/office/2007/relationships/diagramDrawing" Target="../diagrams/drawing1.xml"/><Relationship Id="rId4" Type="http://schemas.openxmlformats.org/officeDocument/2006/relationships/tags" Target="../tags/tag14.xml"/><Relationship Id="rId9" Type="http://schemas.openxmlformats.org/officeDocument/2006/relationships/diagramColors" Target="../diagrams/colors1.xml"/></Relationships>
</file>

<file path=ppt/slides/_rels/slide11.xml.rels><?xml version="1.0" encoding="UTF-8" standalone="yes"?>
<Relationships xmlns="http://schemas.openxmlformats.org/package/2006/relationships"><Relationship Id="rId2" Type="http://schemas.openxmlformats.org/officeDocument/2006/relationships/slideLayout" Target="../slideLayouts/slideLayout25.xml"/><Relationship Id="rId1" Type="http://schemas.openxmlformats.org/officeDocument/2006/relationships/tags" Target="../tags/tag15.xml"/></Relationships>
</file>

<file path=ppt/slides/_rels/slide12.xml.rels><?xml version="1.0" encoding="UTF-8" standalone="yes"?>
<Relationships xmlns="http://schemas.openxmlformats.org/package/2006/relationships"><Relationship Id="rId3" Type="http://schemas.openxmlformats.org/officeDocument/2006/relationships/tags" Target="../tags/tag18.xml"/><Relationship Id="rId7" Type="http://schemas.openxmlformats.org/officeDocument/2006/relationships/image" Target="../media/image4.PNG"/><Relationship Id="rId2" Type="http://schemas.openxmlformats.org/officeDocument/2006/relationships/tags" Target="../tags/tag17.xml"/><Relationship Id="rId1" Type="http://schemas.openxmlformats.org/officeDocument/2006/relationships/tags" Target="../tags/tag16.xml"/><Relationship Id="rId6" Type="http://schemas.openxmlformats.org/officeDocument/2006/relationships/image" Target="../media/image6.png"/><Relationship Id="rId5" Type="http://schemas.openxmlformats.org/officeDocument/2006/relationships/notesSlide" Target="../notesSlides/notesSlide3.xml"/><Relationship Id="rId4" Type="http://schemas.openxmlformats.org/officeDocument/2006/relationships/slideLayout" Target="../slideLayouts/slideLayout23.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3.xml"/><Relationship Id="rId2" Type="http://schemas.openxmlformats.org/officeDocument/2006/relationships/tags" Target="../tags/tag20.xml"/><Relationship Id="rId1" Type="http://schemas.openxmlformats.org/officeDocument/2006/relationships/tags" Target="../tags/tag19.xml"/><Relationship Id="rId5" Type="http://schemas.openxmlformats.org/officeDocument/2006/relationships/image" Target="../media/image4.PNG"/><Relationship Id="rId4" Type="http://schemas.openxmlformats.org/officeDocument/2006/relationships/notesSlide" Target="../notesSlides/notesSlide4.xml"/></Relationships>
</file>

<file path=ppt/slides/_rels/slide14.xml.rels><?xml version="1.0" encoding="UTF-8" standalone="yes"?>
<Relationships xmlns="http://schemas.openxmlformats.org/package/2006/relationships"><Relationship Id="rId8" Type="http://schemas.openxmlformats.org/officeDocument/2006/relationships/tags" Target="../tags/tag28.xml"/><Relationship Id="rId3" Type="http://schemas.openxmlformats.org/officeDocument/2006/relationships/tags" Target="../tags/tag23.xml"/><Relationship Id="rId7" Type="http://schemas.openxmlformats.org/officeDocument/2006/relationships/tags" Target="../tags/tag27.xml"/><Relationship Id="rId12" Type="http://schemas.openxmlformats.org/officeDocument/2006/relationships/image" Target="../media/image4.PNG"/><Relationship Id="rId2" Type="http://schemas.openxmlformats.org/officeDocument/2006/relationships/tags" Target="../tags/tag22.xml"/><Relationship Id="rId1" Type="http://schemas.openxmlformats.org/officeDocument/2006/relationships/tags" Target="../tags/tag21.xml"/><Relationship Id="rId6" Type="http://schemas.openxmlformats.org/officeDocument/2006/relationships/tags" Target="../tags/tag26.xml"/><Relationship Id="rId11" Type="http://schemas.openxmlformats.org/officeDocument/2006/relationships/chart" Target="../charts/chart1.xml"/><Relationship Id="rId5" Type="http://schemas.openxmlformats.org/officeDocument/2006/relationships/tags" Target="../tags/tag25.xml"/><Relationship Id="rId10" Type="http://schemas.openxmlformats.org/officeDocument/2006/relationships/slideLayout" Target="../slideLayouts/slideLayout23.xml"/><Relationship Id="rId4" Type="http://schemas.openxmlformats.org/officeDocument/2006/relationships/tags" Target="../tags/tag24.xml"/><Relationship Id="rId9" Type="http://schemas.openxmlformats.org/officeDocument/2006/relationships/tags" Target="../tags/tag29.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23.xml"/><Relationship Id="rId2" Type="http://schemas.openxmlformats.org/officeDocument/2006/relationships/tags" Target="../tags/tag31.xml"/><Relationship Id="rId1" Type="http://schemas.openxmlformats.org/officeDocument/2006/relationships/tags" Target="../tags/tag30.xml"/><Relationship Id="rId5" Type="http://schemas.openxmlformats.org/officeDocument/2006/relationships/image" Target="../media/image4.PNG"/><Relationship Id="rId4" Type="http://schemas.openxmlformats.org/officeDocument/2006/relationships/notesSlide" Target="../notesSlides/notesSlide5.xml"/></Relationships>
</file>

<file path=ppt/slides/_rels/slide16.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6.xml"/><Relationship Id="rId1" Type="http://schemas.openxmlformats.org/officeDocument/2006/relationships/slideLayout" Target="../slideLayouts/slideLayout23.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23.xml"/><Relationship Id="rId2" Type="http://schemas.openxmlformats.org/officeDocument/2006/relationships/tags" Target="../tags/tag33.xml"/><Relationship Id="rId1" Type="http://schemas.openxmlformats.org/officeDocument/2006/relationships/tags" Target="../tags/tag32.xml"/><Relationship Id="rId4" Type="http://schemas.openxmlformats.org/officeDocument/2006/relationships/image" Target="../media/image4.PNG"/></Relationships>
</file>

<file path=ppt/slides/_rels/slide18.xml.rels><?xml version="1.0" encoding="UTF-8" standalone="yes"?>
<Relationships xmlns="http://schemas.openxmlformats.org/package/2006/relationships"><Relationship Id="rId8" Type="http://schemas.openxmlformats.org/officeDocument/2006/relationships/diagramData" Target="../diagrams/data3.xml"/><Relationship Id="rId13" Type="http://schemas.openxmlformats.org/officeDocument/2006/relationships/image" Target="../media/image4.PNG"/><Relationship Id="rId3" Type="http://schemas.openxmlformats.org/officeDocument/2006/relationships/tags" Target="../tags/tag36.xml"/><Relationship Id="rId7" Type="http://schemas.openxmlformats.org/officeDocument/2006/relationships/slideLayout" Target="../slideLayouts/slideLayout23.xml"/><Relationship Id="rId12" Type="http://schemas.microsoft.com/office/2007/relationships/diagramDrawing" Target="../diagrams/drawing3.xml"/><Relationship Id="rId2" Type="http://schemas.openxmlformats.org/officeDocument/2006/relationships/tags" Target="../tags/tag35.xml"/><Relationship Id="rId1" Type="http://schemas.openxmlformats.org/officeDocument/2006/relationships/tags" Target="../tags/tag34.xml"/><Relationship Id="rId6" Type="http://schemas.openxmlformats.org/officeDocument/2006/relationships/tags" Target="../tags/tag39.xml"/><Relationship Id="rId11" Type="http://schemas.openxmlformats.org/officeDocument/2006/relationships/diagramColors" Target="../diagrams/colors3.xml"/><Relationship Id="rId5" Type="http://schemas.openxmlformats.org/officeDocument/2006/relationships/tags" Target="../tags/tag38.xml"/><Relationship Id="rId10" Type="http://schemas.openxmlformats.org/officeDocument/2006/relationships/diagramQuickStyle" Target="../diagrams/quickStyle3.xml"/><Relationship Id="rId4" Type="http://schemas.openxmlformats.org/officeDocument/2006/relationships/tags" Target="../tags/tag37.xml"/><Relationship Id="rId9" Type="http://schemas.openxmlformats.org/officeDocument/2006/relationships/diagramLayout" Target="../diagrams/layout3.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23.xml"/><Relationship Id="rId2" Type="http://schemas.openxmlformats.org/officeDocument/2006/relationships/tags" Target="../tags/tag41.xml"/><Relationship Id="rId1" Type="http://schemas.openxmlformats.org/officeDocument/2006/relationships/tags" Target="../tags/tag40.xml"/><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3.xml"/><Relationship Id="rId2" Type="http://schemas.openxmlformats.org/officeDocument/2006/relationships/tags" Target="../tags/tag5.xml"/><Relationship Id="rId1" Type="http://schemas.openxmlformats.org/officeDocument/2006/relationships/tags" Target="../tags/tag4.xml"/><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2" Type="http://schemas.openxmlformats.org/officeDocument/2006/relationships/slideLayout" Target="../slideLayouts/slideLayout25.xml"/><Relationship Id="rId1" Type="http://schemas.openxmlformats.org/officeDocument/2006/relationships/tags" Target="../tags/tag42.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23.xml"/><Relationship Id="rId2" Type="http://schemas.openxmlformats.org/officeDocument/2006/relationships/tags" Target="../tags/tag44.xml"/><Relationship Id="rId1" Type="http://schemas.openxmlformats.org/officeDocument/2006/relationships/tags" Target="../tags/tag43.xml"/><Relationship Id="rId4" Type="http://schemas.openxmlformats.org/officeDocument/2006/relationships/image" Target="../media/image4.PN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23.xml"/><Relationship Id="rId2" Type="http://schemas.openxmlformats.org/officeDocument/2006/relationships/tags" Target="../tags/tag46.xml"/><Relationship Id="rId1" Type="http://schemas.openxmlformats.org/officeDocument/2006/relationships/tags" Target="../tags/tag45.xml"/><Relationship Id="rId4" Type="http://schemas.openxmlformats.org/officeDocument/2006/relationships/image" Target="../media/image4.PNG"/></Relationships>
</file>

<file path=ppt/slides/_rels/slide23.xml.rels><?xml version="1.0" encoding="UTF-8" standalone="yes"?>
<Relationships xmlns="http://schemas.openxmlformats.org/package/2006/relationships"><Relationship Id="rId3" Type="http://schemas.openxmlformats.org/officeDocument/2006/relationships/tags" Target="../tags/tag49.xml"/><Relationship Id="rId2" Type="http://schemas.openxmlformats.org/officeDocument/2006/relationships/tags" Target="../tags/tag48.xml"/><Relationship Id="rId1" Type="http://schemas.openxmlformats.org/officeDocument/2006/relationships/tags" Target="../tags/tag47.xml"/><Relationship Id="rId6" Type="http://schemas.openxmlformats.org/officeDocument/2006/relationships/image" Target="../media/image7.png"/><Relationship Id="rId5" Type="http://schemas.openxmlformats.org/officeDocument/2006/relationships/slideLayout" Target="../slideLayouts/slideLayout23.xml"/><Relationship Id="rId4" Type="http://schemas.openxmlformats.org/officeDocument/2006/relationships/tags" Target="../tags/tag50.xml"/></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23.xml"/><Relationship Id="rId2" Type="http://schemas.openxmlformats.org/officeDocument/2006/relationships/tags" Target="../tags/tag52.xml"/><Relationship Id="rId1" Type="http://schemas.openxmlformats.org/officeDocument/2006/relationships/tags" Target="../tags/tag51.xml"/><Relationship Id="rId4" Type="http://schemas.openxmlformats.org/officeDocument/2006/relationships/image" Target="../media/image4.PNG"/></Relationships>
</file>

<file path=ppt/slides/_rels/slide25.xml.rels><?xml version="1.0" encoding="UTF-8" standalone="yes"?>
<Relationships xmlns="http://schemas.openxmlformats.org/package/2006/relationships"><Relationship Id="rId8" Type="http://schemas.openxmlformats.org/officeDocument/2006/relationships/hyperlink" Target="https://www.pour-les-personnes-agees.gouv.fr/" TargetMode="External"/><Relationship Id="rId13" Type="http://schemas.openxmlformats.org/officeDocument/2006/relationships/image" Target="../media/image4.PNG"/><Relationship Id="rId3" Type="http://schemas.openxmlformats.org/officeDocument/2006/relationships/tags" Target="../tags/tag55.xml"/><Relationship Id="rId7" Type="http://schemas.openxmlformats.org/officeDocument/2006/relationships/hyperlink" Target="https://www.cnsa.fr/" TargetMode="External"/><Relationship Id="rId12" Type="http://schemas.openxmlformats.org/officeDocument/2006/relationships/image" Target="../media/image8.png"/><Relationship Id="rId2" Type="http://schemas.openxmlformats.org/officeDocument/2006/relationships/tags" Target="../tags/tag54.xml"/><Relationship Id="rId1" Type="http://schemas.openxmlformats.org/officeDocument/2006/relationships/tags" Target="../tags/tag53.xml"/><Relationship Id="rId6" Type="http://schemas.openxmlformats.org/officeDocument/2006/relationships/notesSlide" Target="../notesSlides/notesSlide7.xml"/><Relationship Id="rId11" Type="http://schemas.openxmlformats.org/officeDocument/2006/relationships/hyperlink" Target="https://www.cnsa.fr/accessibilite" TargetMode="External"/><Relationship Id="rId5" Type="http://schemas.openxmlformats.org/officeDocument/2006/relationships/slideLayout" Target="../slideLayouts/slideLayout23.xml"/><Relationship Id="rId10" Type="http://schemas.openxmlformats.org/officeDocument/2006/relationships/hyperlink" Target="https://maboussoleaidants.fr/" TargetMode="External"/><Relationship Id="rId4" Type="http://schemas.openxmlformats.org/officeDocument/2006/relationships/tags" Target="../tags/tag56.xml"/><Relationship Id="rId9" Type="http://schemas.openxmlformats.org/officeDocument/2006/relationships/hyperlink" Target="https://www.monparcourshandicap.gouv.fr/" TargetMode="External"/></Relationships>
</file>

<file path=ppt/slides/_rels/slide26.xml.rels><?xml version="1.0" encoding="UTF-8" standalone="yes"?>
<Relationships xmlns="http://schemas.openxmlformats.org/package/2006/relationships"><Relationship Id="rId2" Type="http://schemas.openxmlformats.org/officeDocument/2006/relationships/slideLayout" Target="../slideLayouts/slideLayout25.xml"/><Relationship Id="rId1" Type="http://schemas.openxmlformats.org/officeDocument/2006/relationships/tags" Target="../tags/tag57.xml"/></Relationships>
</file>

<file path=ppt/slides/_rels/slide27.xml.rels><?xml version="1.0" encoding="UTF-8" standalone="yes"?>
<Relationships xmlns="http://schemas.openxmlformats.org/package/2006/relationships"><Relationship Id="rId8" Type="http://schemas.openxmlformats.org/officeDocument/2006/relationships/tags" Target="../tags/tag65.xml"/><Relationship Id="rId13" Type="http://schemas.openxmlformats.org/officeDocument/2006/relationships/image" Target="../media/image10.png"/><Relationship Id="rId3" Type="http://schemas.openxmlformats.org/officeDocument/2006/relationships/tags" Target="../tags/tag60.xml"/><Relationship Id="rId7" Type="http://schemas.openxmlformats.org/officeDocument/2006/relationships/tags" Target="../tags/tag64.xml"/><Relationship Id="rId12" Type="http://schemas.openxmlformats.org/officeDocument/2006/relationships/image" Target="../media/image9.png"/><Relationship Id="rId2" Type="http://schemas.openxmlformats.org/officeDocument/2006/relationships/tags" Target="../tags/tag59.xml"/><Relationship Id="rId1" Type="http://schemas.openxmlformats.org/officeDocument/2006/relationships/tags" Target="../tags/tag58.xml"/><Relationship Id="rId6" Type="http://schemas.openxmlformats.org/officeDocument/2006/relationships/tags" Target="../tags/tag63.xml"/><Relationship Id="rId11" Type="http://schemas.openxmlformats.org/officeDocument/2006/relationships/slideLayout" Target="../slideLayouts/slideLayout23.xml"/><Relationship Id="rId5" Type="http://schemas.openxmlformats.org/officeDocument/2006/relationships/tags" Target="../tags/tag62.xml"/><Relationship Id="rId10" Type="http://schemas.openxmlformats.org/officeDocument/2006/relationships/tags" Target="../tags/tag67.xml"/><Relationship Id="rId4" Type="http://schemas.openxmlformats.org/officeDocument/2006/relationships/tags" Target="../tags/tag61.xml"/><Relationship Id="rId9" Type="http://schemas.openxmlformats.org/officeDocument/2006/relationships/tags" Target="../tags/tag66.xml"/></Relationships>
</file>

<file path=ppt/slides/_rels/slide28.xml.rels><?xml version="1.0" encoding="UTF-8" standalone="yes"?>
<Relationships xmlns="http://schemas.openxmlformats.org/package/2006/relationships"><Relationship Id="rId3" Type="http://schemas.openxmlformats.org/officeDocument/2006/relationships/tags" Target="../tags/tag70.xml"/><Relationship Id="rId2" Type="http://schemas.openxmlformats.org/officeDocument/2006/relationships/tags" Target="../tags/tag69.xml"/><Relationship Id="rId1" Type="http://schemas.openxmlformats.org/officeDocument/2006/relationships/tags" Target="../tags/tag68.xml"/><Relationship Id="rId5" Type="http://schemas.openxmlformats.org/officeDocument/2006/relationships/image" Target="../media/image4.PNG"/><Relationship Id="rId4" Type="http://schemas.openxmlformats.org/officeDocument/2006/relationships/slideLayout" Target="../slideLayouts/slideLayout23.xml"/></Relationships>
</file>

<file path=ppt/slides/_rels/slide29.xml.rels><?xml version="1.0" encoding="UTF-8" standalone="yes"?>
<Relationships xmlns="http://schemas.openxmlformats.org/package/2006/relationships"><Relationship Id="rId2" Type="http://schemas.openxmlformats.org/officeDocument/2006/relationships/slideLayout" Target="../slideLayouts/slideLayout25.xml"/><Relationship Id="rId1" Type="http://schemas.openxmlformats.org/officeDocument/2006/relationships/tags" Target="../tags/tag71.xml"/></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25.xml"/><Relationship Id="rId1" Type="http://schemas.openxmlformats.org/officeDocument/2006/relationships/tags" Target="../tags/tag6.xml"/></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23.xml"/><Relationship Id="rId2" Type="http://schemas.openxmlformats.org/officeDocument/2006/relationships/tags" Target="../tags/tag73.xml"/><Relationship Id="rId1" Type="http://schemas.openxmlformats.org/officeDocument/2006/relationships/tags" Target="../tags/tag72.xml"/><Relationship Id="rId4" Type="http://schemas.openxmlformats.org/officeDocument/2006/relationships/image" Target="../media/image4.PNG"/></Relationships>
</file>

<file path=ppt/slides/_rels/slide31.xml.rels><?xml version="1.0" encoding="UTF-8" standalone="yes"?>
<Relationships xmlns="http://schemas.openxmlformats.org/package/2006/relationships"><Relationship Id="rId3" Type="http://schemas.openxmlformats.org/officeDocument/2006/relationships/tags" Target="../tags/tag76.xml"/><Relationship Id="rId2" Type="http://schemas.openxmlformats.org/officeDocument/2006/relationships/tags" Target="../tags/tag75.xml"/><Relationship Id="rId1" Type="http://schemas.openxmlformats.org/officeDocument/2006/relationships/tags" Target="../tags/tag74.xml"/><Relationship Id="rId5" Type="http://schemas.openxmlformats.org/officeDocument/2006/relationships/image" Target="../media/image4.PNG"/><Relationship Id="rId4" Type="http://schemas.openxmlformats.org/officeDocument/2006/relationships/slideLayout" Target="../slideLayouts/slideLayout23.xml"/></Relationships>
</file>

<file path=ppt/slides/_rels/slide32.xml.rels><?xml version="1.0" encoding="UTF-8" standalone="yes"?>
<Relationships xmlns="http://schemas.openxmlformats.org/package/2006/relationships"><Relationship Id="rId8" Type="http://schemas.openxmlformats.org/officeDocument/2006/relationships/tags" Target="../tags/tag84.xml"/><Relationship Id="rId13" Type="http://schemas.openxmlformats.org/officeDocument/2006/relationships/slideLayout" Target="../slideLayouts/slideLayout23.xml"/><Relationship Id="rId3" Type="http://schemas.openxmlformats.org/officeDocument/2006/relationships/tags" Target="../tags/tag79.xml"/><Relationship Id="rId7" Type="http://schemas.openxmlformats.org/officeDocument/2006/relationships/tags" Target="../tags/tag83.xml"/><Relationship Id="rId12" Type="http://schemas.openxmlformats.org/officeDocument/2006/relationships/tags" Target="../tags/tag88.xml"/><Relationship Id="rId2" Type="http://schemas.openxmlformats.org/officeDocument/2006/relationships/tags" Target="../tags/tag78.xml"/><Relationship Id="rId1" Type="http://schemas.openxmlformats.org/officeDocument/2006/relationships/tags" Target="../tags/tag77.xml"/><Relationship Id="rId6" Type="http://schemas.openxmlformats.org/officeDocument/2006/relationships/tags" Target="../tags/tag82.xml"/><Relationship Id="rId11" Type="http://schemas.openxmlformats.org/officeDocument/2006/relationships/tags" Target="../tags/tag87.xml"/><Relationship Id="rId5" Type="http://schemas.openxmlformats.org/officeDocument/2006/relationships/tags" Target="../tags/tag81.xml"/><Relationship Id="rId10" Type="http://schemas.openxmlformats.org/officeDocument/2006/relationships/tags" Target="../tags/tag86.xml"/><Relationship Id="rId4" Type="http://schemas.openxmlformats.org/officeDocument/2006/relationships/tags" Target="../tags/tag80.xml"/><Relationship Id="rId9" Type="http://schemas.openxmlformats.org/officeDocument/2006/relationships/tags" Target="../tags/tag85.xml"/><Relationship Id="rId14" Type="http://schemas.openxmlformats.org/officeDocument/2006/relationships/image" Target="../media/image4.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34.xml.rels><?xml version="1.0" encoding="UTF-8" standalone="yes"?>
<Relationships xmlns="http://schemas.openxmlformats.org/package/2006/relationships"><Relationship Id="rId3" Type="http://schemas.openxmlformats.org/officeDocument/2006/relationships/slideLayout" Target="../slideLayouts/slideLayout23.xml"/><Relationship Id="rId2" Type="http://schemas.openxmlformats.org/officeDocument/2006/relationships/tags" Target="../tags/tag90.xml"/><Relationship Id="rId1" Type="http://schemas.openxmlformats.org/officeDocument/2006/relationships/tags" Target="../tags/tag89.xml"/><Relationship Id="rId5" Type="http://schemas.openxmlformats.org/officeDocument/2006/relationships/image" Target="../media/image4.PNG"/><Relationship Id="rId4" Type="http://schemas.openxmlformats.org/officeDocument/2006/relationships/hyperlink" Target="https://www.cnsa.fr/sites/default/files/trame_document_de_reponse_aap2021.docx" TargetMode="External"/></Relationships>
</file>

<file path=ppt/slides/_rels/slide35.xml.rels><?xml version="1.0" encoding="UTF-8" standalone="yes"?>
<Relationships xmlns="http://schemas.openxmlformats.org/package/2006/relationships"><Relationship Id="rId3" Type="http://schemas.openxmlformats.org/officeDocument/2006/relationships/tags" Target="../tags/tag93.xml"/><Relationship Id="rId2" Type="http://schemas.openxmlformats.org/officeDocument/2006/relationships/tags" Target="../tags/tag92.xml"/><Relationship Id="rId1" Type="http://schemas.openxmlformats.org/officeDocument/2006/relationships/tags" Target="../tags/tag91.xml"/><Relationship Id="rId6" Type="http://schemas.openxmlformats.org/officeDocument/2006/relationships/image" Target="../media/image4.PNG"/><Relationship Id="rId5" Type="http://schemas.openxmlformats.org/officeDocument/2006/relationships/hyperlink" Target="https://www.cnsa.fr/sites/default/files/trame_document_de_reponse_aap2021.docx" TargetMode="External"/><Relationship Id="rId4" Type="http://schemas.openxmlformats.org/officeDocument/2006/relationships/slideLayout" Target="../slideLayouts/slideLayout23.xml"/></Relationships>
</file>

<file path=ppt/slides/_rels/slide36.xml.rels><?xml version="1.0" encoding="UTF-8" standalone="yes"?>
<Relationships xmlns="http://schemas.openxmlformats.org/package/2006/relationships"><Relationship Id="rId2" Type="http://schemas.openxmlformats.org/officeDocument/2006/relationships/slideLayout" Target="../slideLayouts/slideLayout25.xml"/><Relationship Id="rId1" Type="http://schemas.openxmlformats.org/officeDocument/2006/relationships/tags" Target="../tags/tag94.xml"/></Relationships>
</file>

<file path=ppt/slides/_rels/slide37.xml.rels><?xml version="1.0" encoding="UTF-8" standalone="yes"?>
<Relationships xmlns="http://schemas.openxmlformats.org/package/2006/relationships"><Relationship Id="rId3" Type="http://schemas.openxmlformats.org/officeDocument/2006/relationships/slideLayout" Target="../slideLayouts/slideLayout23.xml"/><Relationship Id="rId7" Type="http://schemas.openxmlformats.org/officeDocument/2006/relationships/image" Target="../media/image4.PNG"/><Relationship Id="rId2" Type="http://schemas.openxmlformats.org/officeDocument/2006/relationships/tags" Target="../tags/tag96.xml"/><Relationship Id="rId1" Type="http://schemas.openxmlformats.org/officeDocument/2006/relationships/tags" Target="../tags/tag95.xml"/><Relationship Id="rId6" Type="http://schemas.openxmlformats.org/officeDocument/2006/relationships/hyperlink" Target="https://www.cnsa.fr/documentation/2_comment_deposer_une_demande_de_subvention.pdf" TargetMode="External"/><Relationship Id="rId5" Type="http://schemas.openxmlformats.org/officeDocument/2006/relationships/hyperlink" Target="https://www.cnsa.fr/documentation/1_comment_creer_son_compte.pdf" TargetMode="External"/><Relationship Id="rId4" Type="http://schemas.openxmlformats.org/officeDocument/2006/relationships/hyperlink" Target="https://galis-subventions.cnsa.fr/" TargetMode="External"/></Relationships>
</file>

<file path=ppt/slides/_rels/slide3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Layout" Target="../slideLayouts/slideLayout23.xml"/><Relationship Id="rId1" Type="http://schemas.openxmlformats.org/officeDocument/2006/relationships/tags" Target="../tags/tag97.xml"/></Relationships>
</file>

<file path=ppt/slides/_rels/slide39.xml.rels><?xml version="1.0" encoding="UTF-8" standalone="yes"?>
<Relationships xmlns="http://schemas.openxmlformats.org/package/2006/relationships"><Relationship Id="rId3" Type="http://schemas.openxmlformats.org/officeDocument/2006/relationships/slideLayout" Target="../slideLayouts/slideLayout23.xml"/><Relationship Id="rId2" Type="http://schemas.openxmlformats.org/officeDocument/2006/relationships/tags" Target="../tags/tag99.xml"/><Relationship Id="rId1" Type="http://schemas.openxmlformats.org/officeDocument/2006/relationships/tags" Target="../tags/tag98.xml"/><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3.xml"/></Relationships>
</file>

<file path=ppt/slides/_rels/slide40.xml.rels><?xml version="1.0" encoding="UTF-8" standalone="yes"?>
<Relationships xmlns="http://schemas.openxmlformats.org/package/2006/relationships"><Relationship Id="rId2" Type="http://schemas.openxmlformats.org/officeDocument/2006/relationships/slideLayout" Target="../slideLayouts/slideLayout25.xml"/><Relationship Id="rId1" Type="http://schemas.openxmlformats.org/officeDocument/2006/relationships/tags" Target="../tags/tag100.xml"/></Relationships>
</file>

<file path=ppt/slides/_rels/slide41.xml.rels><?xml version="1.0" encoding="UTF-8" standalone="yes"?>
<Relationships xmlns="http://schemas.openxmlformats.org/package/2006/relationships"><Relationship Id="rId3" Type="http://schemas.openxmlformats.org/officeDocument/2006/relationships/slideLayout" Target="../slideLayouts/slideLayout23.xml"/><Relationship Id="rId2" Type="http://schemas.openxmlformats.org/officeDocument/2006/relationships/tags" Target="../tags/tag102.xml"/><Relationship Id="rId1" Type="http://schemas.openxmlformats.org/officeDocument/2006/relationships/tags" Target="../tags/tag101.xml"/><Relationship Id="rId6" Type="http://schemas.openxmlformats.org/officeDocument/2006/relationships/comments" Target="../comments/comment1.xml"/><Relationship Id="rId5" Type="http://schemas.openxmlformats.org/officeDocument/2006/relationships/image" Target="../media/image4.PNG"/><Relationship Id="rId4" Type="http://schemas.openxmlformats.org/officeDocument/2006/relationships/hyperlink" Target="https://forms.gle/fqvWykpRjJP55Hcn6" TargetMode="External"/></Relationships>
</file>

<file path=ppt/slides/_rels/slide42.xml.rels><?xml version="1.0" encoding="UTF-8" standalone="yes"?>
<Relationships xmlns="http://schemas.openxmlformats.org/package/2006/relationships"><Relationship Id="rId3" Type="http://schemas.openxmlformats.org/officeDocument/2006/relationships/slideLayout" Target="../slideLayouts/slideLayout23.xml"/><Relationship Id="rId2" Type="http://schemas.openxmlformats.org/officeDocument/2006/relationships/tags" Target="../tags/tag104.xml"/><Relationship Id="rId1" Type="http://schemas.openxmlformats.org/officeDocument/2006/relationships/tags" Target="../tags/tag103.xml"/><Relationship Id="rId5" Type="http://schemas.openxmlformats.org/officeDocument/2006/relationships/image" Target="../media/image4.PNG"/><Relationship Id="rId4" Type="http://schemas.openxmlformats.org/officeDocument/2006/relationships/hyperlink" Target="mailto:innovation2023@cnsa.fr" TargetMode="External"/></Relationships>
</file>

<file path=ppt/slides/_rels/slide43.xml.rels><?xml version="1.0" encoding="UTF-8" standalone="yes"?>
<Relationships xmlns="http://schemas.openxmlformats.org/package/2006/relationships"><Relationship Id="rId3" Type="http://schemas.openxmlformats.org/officeDocument/2006/relationships/hyperlink" Target="mailto:innovation2018@cnsa.fr" TargetMode="External"/><Relationship Id="rId2" Type="http://schemas.openxmlformats.org/officeDocument/2006/relationships/slideLayout" Target="../slideLayouts/slideLayout24.xml"/><Relationship Id="rId1" Type="http://schemas.openxmlformats.org/officeDocument/2006/relationships/tags" Target="../tags/tag105.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https://www.cnsa.fr/actualites-agenda/actualites/six-projets-soutenus-pour-experimenter-et-evaluer-des-dispositifs-innovants-de-participation-des-personnes-vivant-a-domicile" TargetMode="External"/><Relationship Id="rId1" Type="http://schemas.openxmlformats.org/officeDocument/2006/relationships/slideLayout" Target="../slideLayouts/slideLayout23.xml"/></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25.xml"/><Relationship Id="rId1" Type="http://schemas.openxmlformats.org/officeDocument/2006/relationships/tags" Target="../tags/tag7.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Layout" Target="../slideLayouts/slideLayout23.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23.xml"/></Relationships>
</file>

<file path=ppt/slides/_rels/slide9.xml.rels><?xml version="1.0" encoding="UTF-8" standalone="yes"?>
<Relationships xmlns="http://schemas.openxmlformats.org/package/2006/relationships"><Relationship Id="rId3" Type="http://schemas.openxmlformats.org/officeDocument/2006/relationships/tags" Target="../tags/tag10.xml"/><Relationship Id="rId2" Type="http://schemas.openxmlformats.org/officeDocument/2006/relationships/tags" Target="../tags/tag9.xml"/><Relationship Id="rId1" Type="http://schemas.openxmlformats.org/officeDocument/2006/relationships/tags" Target="../tags/tag8.xml"/><Relationship Id="rId6" Type="http://schemas.openxmlformats.org/officeDocument/2006/relationships/image" Target="../media/image4.PNG"/><Relationship Id="rId5" Type="http://schemas.openxmlformats.org/officeDocument/2006/relationships/notesSlide" Target="../notesSlides/notesSlide2.xml"/><Relationship Id="rId4" Type="http://schemas.openxmlformats.org/officeDocument/2006/relationships/slideLayout" Target="../slideLayouts/slideLayout2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0"/>
            <p:custDataLst>
              <p:tags r:id="rId1"/>
            </p:custDataLst>
          </p:nvPr>
        </p:nvSpPr>
        <p:spPr>
          <a:xfrm>
            <a:off x="2514600" y="3141419"/>
            <a:ext cx="5815013" cy="2085491"/>
          </a:xfrm>
        </p:spPr>
        <p:txBody>
          <a:bodyPr>
            <a:normAutofit fontScale="92500" lnSpcReduction="20000"/>
          </a:bodyPr>
          <a:lstStyle/>
          <a:p>
            <a:pPr>
              <a:spcAft>
                <a:spcPts val="1200"/>
              </a:spcAft>
            </a:pPr>
            <a:r>
              <a:rPr lang="fr-FR" sz="2800" b="0" dirty="0"/>
              <a:t>Appel à projets thématique « actions innovantes » 2023 </a:t>
            </a:r>
          </a:p>
          <a:p>
            <a:pPr>
              <a:spcAft>
                <a:spcPts val="1200"/>
              </a:spcAft>
            </a:pPr>
            <a:r>
              <a:rPr lang="fr-FR" sz="2800" dirty="0"/>
              <a:t>La participation des personnes vivant en établissement : relever le défi de l’effectivité</a:t>
            </a:r>
          </a:p>
        </p:txBody>
      </p:sp>
      <p:sp>
        <p:nvSpPr>
          <p:cNvPr id="5" name="Espace réservé du texte 4"/>
          <p:cNvSpPr>
            <a:spLocks noGrp="1"/>
          </p:cNvSpPr>
          <p:nvPr>
            <p:ph type="body" sz="quarter" idx="11"/>
            <p:custDataLst>
              <p:tags r:id="rId2"/>
            </p:custDataLst>
          </p:nvPr>
        </p:nvSpPr>
        <p:spPr>
          <a:xfrm>
            <a:off x="2514600" y="5226910"/>
            <a:ext cx="5997576" cy="801687"/>
          </a:xfrm>
        </p:spPr>
        <p:txBody>
          <a:bodyPr>
            <a:normAutofit/>
          </a:bodyPr>
          <a:lstStyle/>
          <a:p>
            <a:r>
              <a:rPr lang="fr-FR" dirty="0"/>
              <a:t>Instructions aux porteurs de projet</a:t>
            </a:r>
          </a:p>
        </p:txBody>
      </p:sp>
      <p:sp>
        <p:nvSpPr>
          <p:cNvPr id="4" name="ZoneTexte 3"/>
          <p:cNvSpPr txBox="1"/>
          <p:nvPr>
            <p:custDataLst>
              <p:tags r:id="rId3"/>
            </p:custDataLst>
          </p:nvPr>
        </p:nvSpPr>
        <p:spPr>
          <a:xfrm>
            <a:off x="6701883" y="6456556"/>
            <a:ext cx="2442117" cy="369332"/>
          </a:xfrm>
          <a:prstGeom prst="rect">
            <a:avLst/>
          </a:prstGeom>
          <a:solidFill>
            <a:schemeClr val="bg1"/>
          </a:solidFill>
        </p:spPr>
        <p:txBody>
          <a:bodyPr wrap="square" rtlCol="0">
            <a:spAutoFit/>
          </a:bodyPr>
          <a:lstStyle/>
          <a:p>
            <a:endParaRPr lang="fr-FR" dirty="0"/>
          </a:p>
        </p:txBody>
      </p:sp>
    </p:spTree>
    <p:extLst>
      <p:ext uri="{BB962C8B-B14F-4D97-AF65-F5344CB8AC3E}">
        <p14:creationId xmlns:p14="http://schemas.microsoft.com/office/powerpoint/2010/main" val="88017166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A4437D44-74BD-4319-9AB7-6731F37B4D2D}"/>
              </a:ext>
            </a:extLst>
          </p:cNvPr>
          <p:cNvSpPr>
            <a:spLocks noGrp="1"/>
          </p:cNvSpPr>
          <p:nvPr>
            <p:ph type="body" sz="quarter" idx="10"/>
            <p:custDataLst>
              <p:tags r:id="rId1"/>
            </p:custDataLst>
          </p:nvPr>
        </p:nvSpPr>
        <p:spPr/>
        <p:txBody>
          <a:bodyPr/>
          <a:lstStyle/>
          <a:p>
            <a:r>
              <a:rPr lang="fr-FR" dirty="0"/>
              <a:t>Objectif, périmètre et modalités (2/2)</a:t>
            </a:r>
          </a:p>
        </p:txBody>
      </p:sp>
      <p:sp>
        <p:nvSpPr>
          <p:cNvPr id="4" name="Espace réservé du contenu 3">
            <a:extLst>
              <a:ext uri="{FF2B5EF4-FFF2-40B4-BE49-F238E27FC236}">
                <a16:creationId xmlns:a16="http://schemas.microsoft.com/office/drawing/2014/main" id="{78A85268-BF50-4A20-95F9-631F4E5199F1}"/>
              </a:ext>
            </a:extLst>
          </p:cNvPr>
          <p:cNvSpPr>
            <a:spLocks noGrp="1"/>
          </p:cNvSpPr>
          <p:nvPr>
            <p:ph idx="1"/>
            <p:custDataLst>
              <p:tags r:id="rId2"/>
            </p:custDataLst>
          </p:nvPr>
        </p:nvSpPr>
        <p:spPr>
          <a:xfrm>
            <a:off x="258619" y="1063565"/>
            <a:ext cx="8506690" cy="2157676"/>
          </a:xfrm>
        </p:spPr>
        <p:txBody>
          <a:bodyPr>
            <a:normAutofit/>
          </a:bodyPr>
          <a:lstStyle/>
          <a:p>
            <a:pPr>
              <a:spcBef>
                <a:spcPts val="600"/>
              </a:spcBef>
              <a:spcAft>
                <a:spcPts val="1200"/>
              </a:spcAft>
              <a:buFont typeface="Wingdings" panose="05000000000000000000" pitchFamily="2" charset="2"/>
              <a:buChar char="ü"/>
            </a:pPr>
            <a:r>
              <a:rPr lang="fr-FR" b="1" dirty="0"/>
              <a:t>Modalités : </a:t>
            </a:r>
            <a:r>
              <a:rPr lang="fr-FR" dirty="0"/>
              <a:t>Il s’agira d’expérimenter des </a:t>
            </a:r>
            <a:r>
              <a:rPr lang="fr-FR" b="1" dirty="0"/>
              <a:t>projets concrets de participation </a:t>
            </a:r>
            <a:r>
              <a:rPr lang="fr-FR" dirty="0"/>
              <a:t>des personnes concernées, par exemple, des projets qui réinventent les instances de gouvernance existantes ou s’y articulent (conseil de la vie sociale, conseil d’administration, relation au conseil départemental de la citoyenneté et de l’autonomie ou à la conférence régionale de la santé et de l'autonomie, etc.) ; des projets qui revisitent la représentation des personnes concernées en réinscrivant et repensant la participation des proches, des aidants ou des pairs-aidants</a:t>
            </a:r>
            <a:r>
              <a:rPr lang="fr-FR" b="1" dirty="0"/>
              <a:t> </a:t>
            </a:r>
            <a:r>
              <a:rPr lang="fr-FR" dirty="0"/>
              <a:t>dans les instances de gouvernance ; des projets qui innovent au service de la participation des personnes concernées entravées dans leur communication ; des projets qui transfèrent des dispositifs probants ou prometteurs expérimentés à l’étranger ; etc. </a:t>
            </a:r>
            <a:endParaRPr lang="fr-FR" b="1" dirty="0"/>
          </a:p>
          <a:p>
            <a:pPr>
              <a:spcBef>
                <a:spcPts val="600"/>
              </a:spcBef>
              <a:spcAft>
                <a:spcPts val="1200"/>
              </a:spcAft>
              <a:buFont typeface="Wingdings" panose="05000000000000000000" pitchFamily="2" charset="2"/>
              <a:buChar char="ü"/>
            </a:pPr>
            <a:endParaRPr lang="fr-FR" dirty="0"/>
          </a:p>
        </p:txBody>
      </p:sp>
      <p:graphicFrame>
        <p:nvGraphicFramePr>
          <p:cNvPr id="5" name="Diagramme 4" descr="illustration décrivant la relation usagers aidants professionnels autour de la qualité de service">
            <a:extLst>
              <a:ext uri="{FF2B5EF4-FFF2-40B4-BE49-F238E27FC236}">
                <a16:creationId xmlns:a16="http://schemas.microsoft.com/office/drawing/2014/main" id="{6FEC1061-2193-456C-8350-19C2D84D8AA0}"/>
              </a:ext>
            </a:extLst>
          </p:cNvPr>
          <p:cNvGraphicFramePr/>
          <p:nvPr>
            <p:custDataLst>
              <p:tags r:id="rId3"/>
            </p:custDataLst>
            <p:extLst>
              <p:ext uri="{D42A27DB-BD31-4B8C-83A1-F6EECF244321}">
                <p14:modId xmlns:p14="http://schemas.microsoft.com/office/powerpoint/2010/main" val="4181642342"/>
              </p:ext>
            </p:extLst>
          </p:nvPr>
        </p:nvGraphicFramePr>
        <p:xfrm>
          <a:off x="4269720" y="3444497"/>
          <a:ext cx="4992223" cy="3421475"/>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
        <p:nvSpPr>
          <p:cNvPr id="6" name="Espace réservé du contenu 3">
            <a:extLst>
              <a:ext uri="{FF2B5EF4-FFF2-40B4-BE49-F238E27FC236}">
                <a16:creationId xmlns:a16="http://schemas.microsoft.com/office/drawing/2014/main" id="{3A962571-8A0D-4355-B305-E21EFE814FB2}"/>
              </a:ext>
            </a:extLst>
          </p:cNvPr>
          <p:cNvSpPr txBox="1">
            <a:spLocks/>
          </p:cNvSpPr>
          <p:nvPr>
            <p:custDataLst>
              <p:tags r:id="rId4"/>
            </p:custDataLst>
          </p:nvPr>
        </p:nvSpPr>
        <p:spPr>
          <a:xfrm>
            <a:off x="-1" y="888223"/>
            <a:ext cx="9003324" cy="5081553"/>
          </a:xfrm>
          <a:prstGeom prst="rect">
            <a:avLst/>
          </a:prstGeom>
        </p:spPr>
        <p:txBody>
          <a:bodyPr vert="horz" lIns="0" tIns="45720" rIns="0" bIns="45720" rtlCol="0">
            <a:normAutofit/>
          </a:bodyPr>
          <a:lstStyle>
            <a:lvl1pPr marL="285750" indent="-285750" algn="l" defTabSz="457200" rtl="0" eaLnBrk="1" latinLnBrk="0" hangingPunct="1">
              <a:spcBef>
                <a:spcPct val="20000"/>
              </a:spcBef>
              <a:buClr>
                <a:srgbClr val="6CB643"/>
              </a:buClr>
              <a:buFont typeface="Arial" charset="0"/>
              <a:buChar char="•"/>
              <a:defRPr sz="1400" kern="1200">
                <a:solidFill>
                  <a:schemeClr val="tx1"/>
                </a:solidFill>
                <a:latin typeface="Arial" charset="0"/>
                <a:ea typeface="Arial" charset="0"/>
                <a:cs typeface="Arial" charset="0"/>
              </a:defRPr>
            </a:lvl1pPr>
            <a:lvl2pPr marL="742950" indent="-285750" algn="l" defTabSz="457200" rtl="0" eaLnBrk="1" latinLnBrk="0" hangingPunct="1">
              <a:spcBef>
                <a:spcPct val="20000"/>
              </a:spcBef>
              <a:buClr>
                <a:srgbClr val="6CB643"/>
              </a:buClr>
              <a:buFont typeface=".AppleSystemUIFont" charset="0"/>
              <a:buChar char="–"/>
              <a:defRPr sz="1400" kern="1200">
                <a:solidFill>
                  <a:schemeClr val="tx1"/>
                </a:solidFill>
                <a:latin typeface="Arial" charset="0"/>
                <a:ea typeface="Arial" charset="0"/>
                <a:cs typeface="Arial" charset="0"/>
              </a:defRPr>
            </a:lvl2pPr>
            <a:lvl3pPr marL="1200150" indent="-285750" algn="l" defTabSz="457200" rtl="0" eaLnBrk="1" latinLnBrk="0" hangingPunct="1">
              <a:spcBef>
                <a:spcPct val="20000"/>
              </a:spcBef>
              <a:buClr>
                <a:srgbClr val="6CB643"/>
              </a:buClr>
              <a:buFont typeface="Courier New" charset="0"/>
              <a:buChar char="o"/>
              <a:defRPr sz="1400" kern="1200">
                <a:solidFill>
                  <a:schemeClr val="tx1"/>
                </a:solidFill>
                <a:latin typeface="Arial" charset="0"/>
                <a:ea typeface="Arial" charset="0"/>
                <a:cs typeface="Arial" charset="0"/>
              </a:defRPr>
            </a:lvl3pPr>
            <a:lvl4pPr marL="1600200" indent="-228600" algn="l" defTabSz="457200" rtl="0" eaLnBrk="1" latinLnBrk="0" hangingPunct="1">
              <a:spcBef>
                <a:spcPct val="20000"/>
              </a:spcBef>
              <a:buFont typeface="Arial"/>
              <a:buChar char="–"/>
              <a:defRPr sz="1600" kern="1200">
                <a:solidFill>
                  <a:schemeClr val="tx1"/>
                </a:solidFill>
                <a:latin typeface="Arial" charset="0"/>
                <a:ea typeface="Arial" charset="0"/>
                <a:cs typeface="Arial" charset="0"/>
              </a:defRPr>
            </a:lvl4pPr>
            <a:lvl5pPr marL="2057400" indent="-228600" algn="l" defTabSz="457200" rtl="0" eaLnBrk="1" latinLnBrk="0" hangingPunct="1">
              <a:spcBef>
                <a:spcPct val="20000"/>
              </a:spcBef>
              <a:buFont typeface="Arial"/>
              <a:buChar char="»"/>
              <a:defRPr sz="1600" kern="1200">
                <a:solidFill>
                  <a:schemeClr val="tx1"/>
                </a:solidFill>
                <a:latin typeface="Arial" charset="0"/>
                <a:ea typeface="Arial" charset="0"/>
                <a:cs typeface="Arial"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spcBef>
                <a:spcPts val="600"/>
              </a:spcBef>
              <a:spcAft>
                <a:spcPts val="1200"/>
              </a:spcAft>
              <a:buNone/>
            </a:pPr>
            <a:endParaRPr lang="fr-FR" b="1" dirty="0"/>
          </a:p>
        </p:txBody>
      </p:sp>
      <p:pic>
        <p:nvPicPr>
          <p:cNvPr id="7" name="Image 6">
            <a:extLst>
              <a:ext uri="{FF2B5EF4-FFF2-40B4-BE49-F238E27FC236}">
                <a16:creationId xmlns:a16="http://schemas.microsoft.com/office/drawing/2014/main" id="{502CD816-754D-47FA-8ECE-871A5489BB0F}"/>
              </a:ext>
            </a:extLst>
          </p:cNvPr>
          <p:cNvPicPr>
            <a:picLocks noChangeAspect="1"/>
          </p:cNvPicPr>
          <p:nvPr/>
        </p:nvPicPr>
        <p:blipFill>
          <a:blip r:embed="rId11"/>
          <a:stretch>
            <a:fillRect/>
          </a:stretch>
        </p:blipFill>
        <p:spPr>
          <a:xfrm>
            <a:off x="3893866" y="6332523"/>
            <a:ext cx="476316" cy="419158"/>
          </a:xfrm>
          <a:prstGeom prst="rect">
            <a:avLst/>
          </a:prstGeom>
        </p:spPr>
      </p:pic>
      <p:sp>
        <p:nvSpPr>
          <p:cNvPr id="3" name="Rectangle 2">
            <a:extLst>
              <a:ext uri="{FF2B5EF4-FFF2-40B4-BE49-F238E27FC236}">
                <a16:creationId xmlns:a16="http://schemas.microsoft.com/office/drawing/2014/main" id="{2ACA709F-E189-489D-A853-E5A82D984C60}"/>
              </a:ext>
            </a:extLst>
          </p:cNvPr>
          <p:cNvSpPr/>
          <p:nvPr/>
        </p:nvSpPr>
        <p:spPr>
          <a:xfrm>
            <a:off x="258619" y="2989488"/>
            <a:ext cx="7222837" cy="307777"/>
          </a:xfrm>
          <a:prstGeom prst="rect">
            <a:avLst/>
          </a:prstGeom>
        </p:spPr>
        <p:txBody>
          <a:bodyPr wrap="square">
            <a:spAutoFit/>
          </a:bodyPr>
          <a:lstStyle/>
          <a:p>
            <a:pPr>
              <a:spcBef>
                <a:spcPts val="600"/>
              </a:spcBef>
              <a:spcAft>
                <a:spcPts val="1200"/>
              </a:spcAft>
              <a:buClr>
                <a:srgbClr val="5AAB45"/>
              </a:buClr>
              <a:buFont typeface="Wingdings" panose="05000000000000000000" pitchFamily="2" charset="2"/>
              <a:buChar char="ü"/>
            </a:pPr>
            <a:r>
              <a:rPr lang="fr-FR" sz="1400" b="1" dirty="0">
                <a:latin typeface="Arial" panose="020B0604020202020204" pitchFamily="34" charset="0"/>
                <a:cs typeface="Arial" panose="020B0604020202020204" pitchFamily="34" charset="0"/>
              </a:rPr>
              <a:t> Le projet doit comporter impérativement ces trois volets : </a:t>
            </a:r>
          </a:p>
        </p:txBody>
      </p:sp>
      <p:sp>
        <p:nvSpPr>
          <p:cNvPr id="8" name="Rectangle 7">
            <a:extLst>
              <a:ext uri="{FF2B5EF4-FFF2-40B4-BE49-F238E27FC236}">
                <a16:creationId xmlns:a16="http://schemas.microsoft.com/office/drawing/2014/main" id="{E6EB3C70-3473-4B56-9390-CD99FDABFA65}"/>
              </a:ext>
            </a:extLst>
          </p:cNvPr>
          <p:cNvSpPr/>
          <p:nvPr/>
        </p:nvSpPr>
        <p:spPr>
          <a:xfrm>
            <a:off x="258619" y="3408646"/>
            <a:ext cx="4572000" cy="2923877"/>
          </a:xfrm>
          <a:prstGeom prst="rect">
            <a:avLst/>
          </a:prstGeom>
        </p:spPr>
        <p:txBody>
          <a:bodyPr>
            <a:spAutoFit/>
          </a:bodyPr>
          <a:lstStyle/>
          <a:p>
            <a:pPr marL="742950" lvl="1" indent="-285750">
              <a:spcBef>
                <a:spcPts val="600"/>
              </a:spcBef>
              <a:spcAft>
                <a:spcPts val="1200"/>
              </a:spcAft>
              <a:buClr>
                <a:srgbClr val="5AAB45"/>
              </a:buClr>
              <a:buFont typeface="Arial" panose="020B0604020202020204" pitchFamily="34" charset="0"/>
              <a:buChar char="•"/>
            </a:pPr>
            <a:r>
              <a:rPr lang="fr-FR" sz="1400" b="1" dirty="0">
                <a:latin typeface="Arial" panose="020B0604020202020204" pitchFamily="34" charset="0"/>
                <a:cs typeface="Arial" panose="020B0604020202020204" pitchFamily="34" charset="0"/>
              </a:rPr>
              <a:t>Un volet expérimentation : </a:t>
            </a:r>
            <a:r>
              <a:rPr lang="fr-FR" sz="1400" dirty="0">
                <a:latin typeface="Arial" panose="020B0604020202020204" pitchFamily="34" charset="0"/>
                <a:cs typeface="Arial" panose="020B0604020202020204" pitchFamily="34" charset="0"/>
              </a:rPr>
              <a:t>conception, test et mise en œuvre en routine de dispositifs innovants de participation, incluant la formation des personnes à la participation.</a:t>
            </a:r>
          </a:p>
          <a:p>
            <a:pPr marL="742950" lvl="1" indent="-285750">
              <a:spcBef>
                <a:spcPts val="600"/>
              </a:spcBef>
              <a:spcAft>
                <a:spcPts val="1200"/>
              </a:spcAft>
              <a:buClr>
                <a:srgbClr val="5AAB45"/>
              </a:buClr>
              <a:buFont typeface="Arial" panose="020B0604020202020204" pitchFamily="34" charset="0"/>
              <a:buChar char="•"/>
            </a:pPr>
            <a:r>
              <a:rPr lang="fr-FR" sz="1400" b="1" dirty="0">
                <a:latin typeface="Arial" panose="020B0604020202020204" pitchFamily="34" charset="0"/>
                <a:cs typeface="Arial" panose="020B0604020202020204" pitchFamily="34" charset="0"/>
              </a:rPr>
              <a:t>Un volet modélisation organisationnelle et économique du dispositif, </a:t>
            </a:r>
            <a:r>
              <a:rPr lang="fr-FR" sz="1400" dirty="0">
                <a:latin typeface="Arial" panose="020B0604020202020204" pitchFamily="34" charset="0"/>
                <a:cs typeface="Arial" panose="020B0604020202020204" pitchFamily="34" charset="0"/>
              </a:rPr>
              <a:t>dans une perspective de pérennisation et de diffusion. </a:t>
            </a:r>
          </a:p>
          <a:p>
            <a:pPr marL="742950" lvl="1" indent="-285750">
              <a:spcBef>
                <a:spcPts val="600"/>
              </a:spcBef>
              <a:spcAft>
                <a:spcPts val="1200"/>
              </a:spcAft>
              <a:buClr>
                <a:srgbClr val="5AAB45"/>
              </a:buClr>
              <a:buFont typeface="Arial" panose="020B0604020202020204" pitchFamily="34" charset="0"/>
              <a:buChar char="•"/>
            </a:pPr>
            <a:r>
              <a:rPr lang="fr-FR" sz="1400" b="1" dirty="0">
                <a:latin typeface="Arial" panose="020B0604020202020204" pitchFamily="34" charset="0"/>
                <a:cs typeface="Arial" panose="020B0604020202020204" pitchFamily="34" charset="0"/>
              </a:rPr>
              <a:t>Un volet évaluation, </a:t>
            </a:r>
            <a:r>
              <a:rPr lang="fr-FR" sz="1400" dirty="0">
                <a:latin typeface="Arial" panose="020B0604020202020204" pitchFamily="34" charset="0"/>
                <a:cs typeface="Arial" panose="020B0604020202020204" pitchFamily="34" charset="0"/>
              </a:rPr>
              <a:t>prenant la forme d’une évaluation externe et indépendante, réalisée par un prestataire externe ou une équipe de recherche. </a:t>
            </a:r>
          </a:p>
        </p:txBody>
      </p:sp>
      <p:sp>
        <p:nvSpPr>
          <p:cNvPr id="10" name="Espace réservé du numéro de diapositive 9">
            <a:extLst>
              <a:ext uri="{FF2B5EF4-FFF2-40B4-BE49-F238E27FC236}">
                <a16:creationId xmlns:a16="http://schemas.microsoft.com/office/drawing/2014/main" id="{BF790D15-5550-46A9-9BA9-031FFFA63C26}"/>
              </a:ext>
            </a:extLst>
          </p:cNvPr>
          <p:cNvSpPr>
            <a:spLocks noGrp="1"/>
          </p:cNvSpPr>
          <p:nvPr>
            <p:ph type="sldNum" sz="quarter" idx="14"/>
          </p:nvPr>
        </p:nvSpPr>
        <p:spPr/>
        <p:txBody>
          <a:bodyPr/>
          <a:lstStyle/>
          <a:p>
            <a:fld id="{9242190C-1718-4DF4-AE65-993259183895}" type="slidenum">
              <a:rPr lang="fr-FR" smtClean="0"/>
              <a:t>10</a:t>
            </a:fld>
            <a:endParaRPr lang="fr-FR"/>
          </a:p>
        </p:txBody>
      </p:sp>
    </p:spTree>
    <p:extLst>
      <p:ext uri="{BB962C8B-B14F-4D97-AF65-F5344CB8AC3E}">
        <p14:creationId xmlns:p14="http://schemas.microsoft.com/office/powerpoint/2010/main" val="419645343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0"/>
            <p:custDataLst>
              <p:tags r:id="rId1"/>
            </p:custDataLst>
          </p:nvPr>
        </p:nvSpPr>
        <p:spPr>
          <a:xfrm>
            <a:off x="2004291" y="3195831"/>
            <a:ext cx="6530272" cy="1424650"/>
          </a:xfrm>
        </p:spPr>
        <p:txBody>
          <a:bodyPr/>
          <a:lstStyle/>
          <a:p>
            <a:r>
              <a:rPr lang="fr-FR" dirty="0"/>
              <a:t>Les dispositifs de participation : enjeux et attendus</a:t>
            </a:r>
          </a:p>
        </p:txBody>
      </p:sp>
    </p:spTree>
    <p:extLst>
      <p:ext uri="{BB962C8B-B14F-4D97-AF65-F5344CB8AC3E}">
        <p14:creationId xmlns:p14="http://schemas.microsoft.com/office/powerpoint/2010/main" val="155253162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77372FB5-D605-4ED3-89B7-C781924823A8}"/>
              </a:ext>
            </a:extLst>
          </p:cNvPr>
          <p:cNvSpPr>
            <a:spLocks noGrp="1"/>
          </p:cNvSpPr>
          <p:nvPr>
            <p:ph type="body" sz="quarter" idx="10"/>
            <p:custDataLst>
              <p:tags r:id="rId1"/>
            </p:custDataLst>
          </p:nvPr>
        </p:nvSpPr>
        <p:spPr/>
        <p:txBody>
          <a:bodyPr/>
          <a:lstStyle/>
          <a:p>
            <a:r>
              <a:rPr lang="fr-FR" dirty="0"/>
              <a:t>Présentation</a:t>
            </a:r>
          </a:p>
        </p:txBody>
      </p:sp>
      <p:sp>
        <p:nvSpPr>
          <p:cNvPr id="4" name="Espace réservé du contenu 3">
            <a:extLst>
              <a:ext uri="{FF2B5EF4-FFF2-40B4-BE49-F238E27FC236}">
                <a16:creationId xmlns:a16="http://schemas.microsoft.com/office/drawing/2014/main" id="{47D5788A-1044-4E21-AFE6-5BD4D93FC026}"/>
              </a:ext>
            </a:extLst>
          </p:cNvPr>
          <p:cNvSpPr>
            <a:spLocks noGrp="1"/>
          </p:cNvSpPr>
          <p:nvPr>
            <p:ph idx="1"/>
            <p:custDataLst>
              <p:tags r:id="rId2"/>
            </p:custDataLst>
          </p:nvPr>
        </p:nvSpPr>
        <p:spPr>
          <a:xfrm>
            <a:off x="563418" y="1034473"/>
            <a:ext cx="6705600" cy="5597235"/>
          </a:xfrm>
        </p:spPr>
        <p:txBody>
          <a:bodyPr>
            <a:normAutofit/>
          </a:bodyPr>
          <a:lstStyle/>
          <a:p>
            <a:pPr>
              <a:lnSpc>
                <a:spcPct val="110000"/>
              </a:lnSpc>
              <a:spcBef>
                <a:spcPts val="600"/>
              </a:spcBef>
              <a:spcAft>
                <a:spcPts val="1200"/>
              </a:spcAft>
              <a:buFont typeface="Wingdings" panose="05000000000000000000" pitchFamily="2" charset="2"/>
              <a:buChar char="ü"/>
            </a:pPr>
            <a:r>
              <a:rPr lang="fr-FR" sz="1500" dirty="0">
                <a:latin typeface="Arial" panose="020B0604020202020204" pitchFamily="34" charset="0"/>
                <a:cs typeface="Arial" panose="020B0604020202020204" pitchFamily="34" charset="0"/>
              </a:rPr>
              <a:t>Accompagner à l’autonomie emporte un soutien actif à la participation des personnes, dans une visée de respect des droits des personnes, d’inclusion dans la cité et de prise en compte de leurs choix et volontés. </a:t>
            </a:r>
          </a:p>
          <a:p>
            <a:pPr>
              <a:lnSpc>
                <a:spcPct val="110000"/>
              </a:lnSpc>
              <a:spcBef>
                <a:spcPts val="600"/>
              </a:spcBef>
              <a:spcAft>
                <a:spcPts val="1200"/>
              </a:spcAft>
              <a:buFont typeface="Wingdings" panose="05000000000000000000" pitchFamily="2" charset="2"/>
              <a:buChar char="ü"/>
            </a:pPr>
            <a:r>
              <a:rPr lang="fr-FR" sz="1500" dirty="0">
                <a:latin typeface="Arial" panose="020B0604020202020204" pitchFamily="34" charset="0"/>
                <a:cs typeface="Arial" panose="020B0604020202020204" pitchFamily="34" charset="0"/>
              </a:rPr>
              <a:t>La participation des personnes accompagnées et accueillies en établissement dans les </a:t>
            </a:r>
            <a:r>
              <a:rPr lang="fr-FR" sz="1500" b="1" dirty="0">
                <a:latin typeface="Arial" panose="020B0604020202020204" pitchFamily="34" charset="0"/>
                <a:cs typeface="Arial" panose="020B0604020202020204" pitchFamily="34" charset="0"/>
              </a:rPr>
              <a:t>instances de prise de décision </a:t>
            </a:r>
            <a:r>
              <a:rPr lang="fr-FR" sz="1500" dirty="0">
                <a:latin typeface="Arial" panose="020B0604020202020204" pitchFamily="34" charset="0"/>
                <a:cs typeface="Arial" panose="020B0604020202020204" pitchFamily="34" charset="0"/>
              </a:rPr>
              <a:t>qui les concernent est </a:t>
            </a:r>
            <a:r>
              <a:rPr lang="fr-FR" sz="1500" b="1" dirty="0">
                <a:latin typeface="Arial" panose="020B0604020202020204" pitchFamily="34" charset="0"/>
                <a:cs typeface="Arial" panose="020B0604020202020204" pitchFamily="34" charset="0"/>
              </a:rPr>
              <a:t>une obligation légale</a:t>
            </a:r>
            <a:r>
              <a:rPr lang="fr-FR" sz="1500" dirty="0">
                <a:latin typeface="Arial" panose="020B0604020202020204" pitchFamily="34" charset="0"/>
                <a:cs typeface="Arial" panose="020B0604020202020204" pitchFamily="34" charset="0"/>
              </a:rPr>
              <a:t>. Le </a:t>
            </a:r>
            <a:r>
              <a:rPr lang="fr-FR" sz="1500" b="1" dirty="0">
                <a:latin typeface="Arial" panose="020B0604020202020204" pitchFamily="34" charset="0"/>
                <a:cs typeface="Arial" panose="020B0604020202020204" pitchFamily="34" charset="0"/>
              </a:rPr>
              <a:t>conseil d’administration (CA) </a:t>
            </a:r>
            <a:r>
              <a:rPr lang="fr-FR" sz="1500" dirty="0">
                <a:latin typeface="Arial" panose="020B0604020202020204" pitchFamily="34" charset="0"/>
                <a:cs typeface="Arial" panose="020B0604020202020204" pitchFamily="34" charset="0"/>
              </a:rPr>
              <a:t>de l’établissement, </a:t>
            </a:r>
            <a:r>
              <a:rPr lang="fr-FR" sz="1500" b="1" dirty="0">
                <a:latin typeface="Arial" panose="020B0604020202020204" pitchFamily="34" charset="0"/>
                <a:cs typeface="Arial" panose="020B0604020202020204" pitchFamily="34" charset="0"/>
              </a:rPr>
              <a:t>le conseil de la vie sociale (CVS) </a:t>
            </a:r>
            <a:r>
              <a:rPr lang="fr-FR" sz="1500" dirty="0">
                <a:latin typeface="Arial" panose="020B0604020202020204" pitchFamily="34" charset="0"/>
                <a:cs typeface="Arial" panose="020B0604020202020204" pitchFamily="34" charset="0"/>
              </a:rPr>
              <a:t>comptent ainsi des représentants des personnes et de leur famille. Cette implication des personnes concernées dans le fonctionnement de l’établissement est essentielle pour permettre un réel dialogue entre </a:t>
            </a:r>
            <a:r>
              <a:rPr lang="fr-FR" sz="1500" dirty="0">
                <a:highlight>
                  <a:srgbClr val="FFFFFF"/>
                </a:highlight>
                <a:latin typeface="Arial" panose="020B0604020202020204" pitchFamily="34" charset="0"/>
                <a:cs typeface="Arial" panose="020B0604020202020204" pitchFamily="34" charset="0"/>
              </a:rPr>
              <a:t>les personnes accompagnées et les professionnels. </a:t>
            </a:r>
          </a:p>
          <a:p>
            <a:pPr>
              <a:lnSpc>
                <a:spcPct val="110000"/>
              </a:lnSpc>
              <a:spcBef>
                <a:spcPts val="600"/>
              </a:spcBef>
              <a:spcAft>
                <a:spcPts val="1200"/>
              </a:spcAft>
              <a:buFont typeface="Wingdings" panose="05000000000000000000" pitchFamily="2" charset="2"/>
              <a:buChar char="ü"/>
            </a:pPr>
            <a:r>
              <a:rPr lang="fr-FR" sz="1500" dirty="0">
                <a:highlight>
                  <a:srgbClr val="FFFFFF"/>
                </a:highlight>
                <a:latin typeface="Arial" panose="020B0604020202020204" pitchFamily="34" charset="0"/>
                <a:cs typeface="Arial" panose="020B0604020202020204" pitchFamily="34" charset="0"/>
              </a:rPr>
              <a:t>Cependant, l’effectivité du droit à la participation se révèle bien souvent partielle et reste à développer. </a:t>
            </a:r>
            <a:endParaRPr lang="fr-FR" sz="1500" dirty="0">
              <a:latin typeface="Arial" panose="020B0604020202020204" pitchFamily="34" charset="0"/>
              <a:cs typeface="Arial" panose="020B0604020202020204" pitchFamily="34" charset="0"/>
            </a:endParaRPr>
          </a:p>
        </p:txBody>
      </p:sp>
      <p:pic>
        <p:nvPicPr>
          <p:cNvPr id="3" name="Image 2" descr="illustration : ampoule">
            <a:extLst>
              <a:ext uri="{FF2B5EF4-FFF2-40B4-BE49-F238E27FC236}">
                <a16:creationId xmlns:a16="http://schemas.microsoft.com/office/drawing/2014/main" id="{1436D1EE-A9A3-491D-BE49-953AA08AE3A6}"/>
              </a:ext>
            </a:extLst>
          </p:cNvPr>
          <p:cNvPicPr>
            <a:picLocks noChangeAspect="1"/>
          </p:cNvPicPr>
          <p:nvPr>
            <p:custDataLst>
              <p:tags r:id="rId3"/>
            </p:custDataLst>
          </p:nvPr>
        </p:nvPicPr>
        <p:blipFill rotWithShape="1">
          <a:blip r:embed="rId6"/>
          <a:srcRect l="7942" t="5472"/>
          <a:stretch/>
        </p:blipFill>
        <p:spPr>
          <a:xfrm>
            <a:off x="7413864" y="2540000"/>
            <a:ext cx="1730136" cy="1810328"/>
          </a:xfrm>
          <a:prstGeom prst="rect">
            <a:avLst/>
          </a:prstGeom>
        </p:spPr>
      </p:pic>
      <p:pic>
        <p:nvPicPr>
          <p:cNvPr id="5" name="Image 4">
            <a:extLst>
              <a:ext uri="{FF2B5EF4-FFF2-40B4-BE49-F238E27FC236}">
                <a16:creationId xmlns:a16="http://schemas.microsoft.com/office/drawing/2014/main" id="{DF7563AD-7EC1-4999-98BD-296A63EEE4A0}"/>
              </a:ext>
            </a:extLst>
          </p:cNvPr>
          <p:cNvPicPr>
            <a:picLocks noChangeAspect="1"/>
          </p:cNvPicPr>
          <p:nvPr/>
        </p:nvPicPr>
        <p:blipFill>
          <a:blip r:embed="rId7"/>
          <a:stretch>
            <a:fillRect/>
          </a:stretch>
        </p:blipFill>
        <p:spPr>
          <a:xfrm>
            <a:off x="3893866" y="6332523"/>
            <a:ext cx="476316" cy="419158"/>
          </a:xfrm>
          <a:prstGeom prst="rect">
            <a:avLst/>
          </a:prstGeom>
        </p:spPr>
      </p:pic>
      <p:sp>
        <p:nvSpPr>
          <p:cNvPr id="7" name="Espace réservé du numéro de diapositive 6">
            <a:extLst>
              <a:ext uri="{FF2B5EF4-FFF2-40B4-BE49-F238E27FC236}">
                <a16:creationId xmlns:a16="http://schemas.microsoft.com/office/drawing/2014/main" id="{16345793-C09B-49ED-A044-6CD9EBB5B811}"/>
              </a:ext>
            </a:extLst>
          </p:cNvPr>
          <p:cNvSpPr>
            <a:spLocks noGrp="1"/>
          </p:cNvSpPr>
          <p:nvPr>
            <p:ph type="sldNum" sz="quarter" idx="14"/>
          </p:nvPr>
        </p:nvSpPr>
        <p:spPr/>
        <p:txBody>
          <a:bodyPr/>
          <a:lstStyle/>
          <a:p>
            <a:fld id="{9242190C-1718-4DF4-AE65-993259183895}" type="slidenum">
              <a:rPr lang="fr-FR" smtClean="0"/>
              <a:t>12</a:t>
            </a:fld>
            <a:endParaRPr lang="fr-FR"/>
          </a:p>
        </p:txBody>
      </p:sp>
    </p:spTree>
    <p:extLst>
      <p:ext uri="{BB962C8B-B14F-4D97-AF65-F5344CB8AC3E}">
        <p14:creationId xmlns:p14="http://schemas.microsoft.com/office/powerpoint/2010/main" val="366701062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77372FB5-D605-4ED3-89B7-C781924823A8}"/>
              </a:ext>
            </a:extLst>
          </p:cNvPr>
          <p:cNvSpPr>
            <a:spLocks noGrp="1"/>
          </p:cNvSpPr>
          <p:nvPr>
            <p:ph type="body" sz="quarter" idx="10"/>
            <p:custDataLst>
              <p:tags r:id="rId1"/>
            </p:custDataLst>
          </p:nvPr>
        </p:nvSpPr>
        <p:spPr>
          <a:xfrm>
            <a:off x="267855" y="354013"/>
            <a:ext cx="8264958" cy="481012"/>
          </a:xfrm>
        </p:spPr>
        <p:txBody>
          <a:bodyPr/>
          <a:lstStyle/>
          <a:p>
            <a:r>
              <a:rPr lang="fr-FR" dirty="0"/>
              <a:t>Expérimenter des dispositifs innovants : attendus généraux (1/2) </a:t>
            </a:r>
          </a:p>
        </p:txBody>
      </p:sp>
      <p:sp>
        <p:nvSpPr>
          <p:cNvPr id="4" name="Espace réservé du contenu 3">
            <a:extLst>
              <a:ext uri="{FF2B5EF4-FFF2-40B4-BE49-F238E27FC236}">
                <a16:creationId xmlns:a16="http://schemas.microsoft.com/office/drawing/2014/main" id="{47D5788A-1044-4E21-AFE6-5BD4D93FC026}"/>
              </a:ext>
            </a:extLst>
          </p:cNvPr>
          <p:cNvSpPr>
            <a:spLocks noGrp="1"/>
          </p:cNvSpPr>
          <p:nvPr>
            <p:ph idx="1"/>
            <p:custDataLst>
              <p:tags r:id="rId2"/>
            </p:custDataLst>
          </p:nvPr>
        </p:nvSpPr>
        <p:spPr>
          <a:xfrm>
            <a:off x="71581" y="951345"/>
            <a:ext cx="9000837" cy="5800336"/>
          </a:xfrm>
        </p:spPr>
        <p:txBody>
          <a:bodyPr>
            <a:noAutofit/>
          </a:bodyPr>
          <a:lstStyle/>
          <a:p>
            <a:pPr>
              <a:lnSpc>
                <a:spcPct val="110000"/>
              </a:lnSpc>
              <a:spcBef>
                <a:spcPts val="600"/>
              </a:spcBef>
              <a:spcAft>
                <a:spcPts val="1200"/>
              </a:spcAft>
              <a:buFont typeface="Wingdings" panose="05000000000000000000" pitchFamily="2" charset="2"/>
              <a:buChar char="ü"/>
            </a:pPr>
            <a:r>
              <a:rPr lang="fr-FR" sz="1200" dirty="0">
                <a:latin typeface="Arial" panose="020B0604020202020204" pitchFamily="34" charset="0"/>
                <a:cs typeface="Arial" panose="020B0604020202020204" pitchFamily="34" charset="0"/>
              </a:rPr>
              <a:t>La réglementation actuelle concernant la participation des personnes et de leurs proches dans la gouvernance des établissements pour les personnes âgées en perte d’autonomie ou en situation de handicap ne fait pas obstacle à la </a:t>
            </a:r>
            <a:r>
              <a:rPr lang="fr-FR" sz="1200" b="1" dirty="0">
                <a:latin typeface="Arial" panose="020B0604020202020204" pitchFamily="34" charset="0"/>
                <a:cs typeface="Arial" panose="020B0604020202020204" pitchFamily="34" charset="0"/>
              </a:rPr>
              <a:t>possibilité d’expérimenter des dispositifs innovants </a:t>
            </a:r>
            <a:r>
              <a:rPr lang="fr-FR" sz="1200" dirty="0">
                <a:latin typeface="Arial" panose="020B0604020202020204" pitchFamily="34" charset="0"/>
                <a:cs typeface="Arial" panose="020B0604020202020204" pitchFamily="34" charset="0"/>
              </a:rPr>
              <a:t>permettant, dans une logique ascendante, de mieux cerner les besoins et attentes des personnes, afin d’améliorer la qualité du vivre en établissement. </a:t>
            </a:r>
          </a:p>
          <a:p>
            <a:pPr>
              <a:lnSpc>
                <a:spcPct val="110000"/>
              </a:lnSpc>
              <a:spcBef>
                <a:spcPts val="600"/>
              </a:spcBef>
              <a:spcAft>
                <a:spcPts val="1200"/>
              </a:spcAft>
              <a:buFont typeface="Wingdings" panose="05000000000000000000" pitchFamily="2" charset="2"/>
              <a:buChar char="ü"/>
            </a:pPr>
            <a:r>
              <a:rPr lang="fr-FR" sz="1200" dirty="0">
                <a:latin typeface="Arial" panose="020B0604020202020204" pitchFamily="34" charset="0"/>
                <a:cs typeface="Arial" panose="020B0604020202020204" pitchFamily="34" charset="0"/>
              </a:rPr>
              <a:t>En parallèle, plus les pathologies et les handicaps sont limitants et se cumulent, plus se pose la question des </a:t>
            </a:r>
            <a:r>
              <a:rPr lang="fr-FR" sz="1200" b="1" u="sng" dirty="0">
                <a:latin typeface="Arial" panose="020B0604020202020204" pitchFamily="34" charset="0"/>
                <a:cs typeface="Arial" panose="020B0604020202020204" pitchFamily="34" charset="0"/>
              </a:rPr>
              <a:t>défis opérationnels</a:t>
            </a:r>
            <a:r>
              <a:rPr lang="fr-FR" sz="1200" b="1" dirty="0">
                <a:latin typeface="Arial" panose="020B0604020202020204" pitchFamily="34" charset="0"/>
                <a:cs typeface="Arial" panose="020B0604020202020204" pitchFamily="34" charset="0"/>
              </a:rPr>
              <a:t> de la participation</a:t>
            </a:r>
            <a:r>
              <a:rPr lang="fr-FR" sz="1200" dirty="0">
                <a:latin typeface="Arial" panose="020B0604020202020204" pitchFamily="34" charset="0"/>
                <a:cs typeface="Arial" panose="020B0604020202020204" pitchFamily="34" charset="0"/>
              </a:rPr>
              <a:t>. Plusieurs voies concrètes de renforcement de la participation peuvent ainsi être envisagées : </a:t>
            </a:r>
          </a:p>
          <a:p>
            <a:pPr lvl="1">
              <a:lnSpc>
                <a:spcPct val="110000"/>
              </a:lnSpc>
              <a:spcBef>
                <a:spcPts val="600"/>
              </a:spcBef>
              <a:spcAft>
                <a:spcPts val="1200"/>
              </a:spcAft>
              <a:buFont typeface="Arial" panose="020B0604020202020204" pitchFamily="34" charset="0"/>
              <a:buChar char="•"/>
            </a:pPr>
            <a:r>
              <a:rPr lang="fr-FR" sz="1200" dirty="0">
                <a:latin typeface="Arial" panose="020B0604020202020204" pitchFamily="34" charset="0"/>
                <a:cs typeface="Arial" panose="020B0604020202020204" pitchFamily="34" charset="0"/>
              </a:rPr>
              <a:t>Repenser et envisager des </a:t>
            </a:r>
            <a:r>
              <a:rPr lang="fr-FR" sz="1200" b="1" dirty="0">
                <a:latin typeface="Arial" panose="020B0604020202020204" pitchFamily="34" charset="0"/>
                <a:cs typeface="Arial" panose="020B0604020202020204" pitchFamily="34" charset="0"/>
              </a:rPr>
              <a:t>modalités de participation inclusives attentives aux spécificités ou aux limitations de fonctionnement </a:t>
            </a:r>
            <a:r>
              <a:rPr lang="fr-FR" sz="1200" dirty="0">
                <a:latin typeface="Arial" panose="020B0604020202020204" pitchFamily="34" charset="0"/>
                <a:cs typeface="Arial" panose="020B0604020202020204" pitchFamily="34" charset="0"/>
              </a:rPr>
              <a:t>des personnes concernées dans un souci d’adaptation (notamment par le biais du design social). En particulier, il peut s’agir de </a:t>
            </a:r>
            <a:r>
              <a:rPr lang="fr-FR" sz="1200" dirty="0"/>
              <a:t>projets sur la </a:t>
            </a:r>
            <a:r>
              <a:rPr lang="fr-FR" sz="1200" b="1" dirty="0"/>
              <a:t>participation des personnes qui peuvent être entravées dans leur communication</a:t>
            </a:r>
            <a:r>
              <a:rPr lang="fr-FR" sz="1200" dirty="0"/>
              <a:t>, et pour lesquelles des alternatives et des innovations sont à développer ; </a:t>
            </a:r>
            <a:endParaRPr lang="fr-FR" sz="1200" dirty="0">
              <a:latin typeface="Arial" panose="020B0604020202020204" pitchFamily="34" charset="0"/>
              <a:cs typeface="Arial" panose="020B0604020202020204" pitchFamily="34" charset="0"/>
            </a:endParaRPr>
          </a:p>
          <a:p>
            <a:pPr lvl="1">
              <a:lnSpc>
                <a:spcPct val="110000"/>
              </a:lnSpc>
              <a:spcBef>
                <a:spcPts val="600"/>
              </a:spcBef>
              <a:spcAft>
                <a:spcPts val="1200"/>
              </a:spcAft>
              <a:buFont typeface="Arial" panose="020B0604020202020204" pitchFamily="34" charset="0"/>
              <a:buChar char="•"/>
            </a:pPr>
            <a:r>
              <a:rPr lang="fr-FR" sz="1200" b="1" dirty="0">
                <a:latin typeface="Arial" panose="020B0604020202020204" pitchFamily="34" charset="0"/>
                <a:cs typeface="Arial" panose="020B0604020202020204" pitchFamily="34" charset="0"/>
              </a:rPr>
              <a:t>Réinscrire à nouvel escient la famille, la personne de confiance, les proches aidants, les pairs-aidants ou médiateurs-pairs, dans les instances </a:t>
            </a:r>
            <a:r>
              <a:rPr lang="fr-FR" sz="1200" dirty="0">
                <a:latin typeface="Arial" panose="020B0604020202020204" pitchFamily="34" charset="0"/>
                <a:cs typeface="Arial" panose="020B0604020202020204" pitchFamily="34" charset="0"/>
              </a:rPr>
              <a:t>de gouvernance ou de participation, comme un levier de la participation des personnes concernées. Il s’agit ici de ne pas opposer ces différents acteurs mais au contraire de repenser la place des aidants, des proches, des pairs et de la famille dans la gouvernance des établissements ;</a:t>
            </a:r>
          </a:p>
          <a:p>
            <a:pPr lvl="1">
              <a:lnSpc>
                <a:spcPct val="110000"/>
              </a:lnSpc>
              <a:spcBef>
                <a:spcPts val="600"/>
              </a:spcBef>
              <a:spcAft>
                <a:spcPts val="1200"/>
              </a:spcAft>
              <a:buFont typeface="Arial" panose="020B0604020202020204" pitchFamily="34" charset="0"/>
              <a:buChar char="•"/>
            </a:pPr>
            <a:r>
              <a:rPr lang="fr-FR" sz="1200" dirty="0">
                <a:latin typeface="Arial" panose="020B0604020202020204" pitchFamily="34" charset="0"/>
                <a:cs typeface="Arial" panose="020B0604020202020204" pitchFamily="34" charset="0"/>
              </a:rPr>
              <a:t>Interroger et </a:t>
            </a:r>
            <a:r>
              <a:rPr lang="fr-FR" sz="1200" b="1" dirty="0">
                <a:latin typeface="Arial" panose="020B0604020202020204" pitchFamily="34" charset="0"/>
                <a:cs typeface="Arial" panose="020B0604020202020204" pitchFamily="34" charset="0"/>
              </a:rPr>
              <a:t>créer des liens entre les personnes concernées </a:t>
            </a:r>
            <a:r>
              <a:rPr lang="fr-FR" sz="1200" dirty="0">
                <a:latin typeface="Arial" panose="020B0604020202020204" pitchFamily="34" charset="0"/>
                <a:cs typeface="Arial" panose="020B0604020202020204" pitchFamily="34" charset="0"/>
              </a:rPr>
              <a:t>accueillies et accompagnées </a:t>
            </a:r>
            <a:r>
              <a:rPr lang="fr-FR" sz="1200" b="1" dirty="0">
                <a:latin typeface="Arial" panose="020B0604020202020204" pitchFamily="34" charset="0"/>
                <a:cs typeface="Arial" panose="020B0604020202020204" pitchFamily="34" charset="0"/>
              </a:rPr>
              <a:t>en établissements </a:t>
            </a:r>
            <a:r>
              <a:rPr lang="fr-FR" sz="1200" dirty="0">
                <a:latin typeface="Arial" panose="020B0604020202020204" pitchFamily="34" charset="0"/>
                <a:cs typeface="Arial" panose="020B0604020202020204" pitchFamily="34" charset="0"/>
              </a:rPr>
              <a:t>ainsi que les instances qui vise à les associer au fonctionnement des établissements médico-sociaux (CVS, CA) </a:t>
            </a:r>
            <a:r>
              <a:rPr lang="fr-FR" sz="1200" b="1" dirty="0">
                <a:latin typeface="Arial" panose="020B0604020202020204" pitchFamily="34" charset="0"/>
                <a:cs typeface="Arial" panose="020B0604020202020204" pitchFamily="34" charset="0"/>
              </a:rPr>
              <a:t>et les autres instances de participation des personnes aux différents échelons territoriaux</a:t>
            </a:r>
            <a:r>
              <a:rPr lang="fr-FR" sz="1200" dirty="0">
                <a:latin typeface="Arial" panose="020B0604020202020204" pitchFamily="34" charset="0"/>
                <a:cs typeface="Arial" panose="020B0604020202020204" pitchFamily="34" charset="0"/>
              </a:rPr>
              <a:t> : les conseils départementaux de la citoyenneté et de l’autonomie (CDCA), les conférence régionales de la santé et de l’autonomie (CRSA), également les conseils territoriaux de santé (CTS), les espaces de réflexion éthique régionaux (ERER), etc. ; </a:t>
            </a:r>
          </a:p>
          <a:p>
            <a:pPr lvl="1">
              <a:lnSpc>
                <a:spcPct val="110000"/>
              </a:lnSpc>
              <a:spcBef>
                <a:spcPts val="600"/>
              </a:spcBef>
              <a:spcAft>
                <a:spcPts val="1200"/>
              </a:spcAft>
              <a:buFont typeface="Arial" panose="020B0604020202020204" pitchFamily="34" charset="0"/>
              <a:buChar char="•"/>
            </a:pPr>
            <a:r>
              <a:rPr lang="fr-FR" sz="1200" dirty="0">
                <a:latin typeface="Arial" panose="020B0604020202020204" pitchFamily="34" charset="0"/>
                <a:cs typeface="Arial" panose="020B0604020202020204" pitchFamily="34" charset="0"/>
              </a:rPr>
              <a:t>Identifier des dispositifs étrangers probants ou prometteurs avec d</a:t>
            </a:r>
            <a:r>
              <a:rPr lang="fr-FR" sz="1200" dirty="0"/>
              <a:t>es projets </a:t>
            </a:r>
            <a:r>
              <a:rPr lang="fr-FR" sz="1200" b="1" dirty="0"/>
              <a:t>visant au transfert d’innovations expérimentées à l’étranger</a:t>
            </a:r>
            <a:r>
              <a:rPr lang="fr-FR" sz="1200" dirty="0"/>
              <a:t> afin de </a:t>
            </a:r>
            <a:r>
              <a:rPr lang="fr-FR" sz="1200" b="1" dirty="0"/>
              <a:t>les tester et de les adapter au contexte français </a:t>
            </a:r>
            <a:r>
              <a:rPr lang="fr-FR" sz="1200" dirty="0"/>
              <a:t>;</a:t>
            </a:r>
            <a:r>
              <a:rPr lang="fr-FR" sz="1200" b="1" dirty="0"/>
              <a:t> </a:t>
            </a:r>
            <a:r>
              <a:rPr lang="fr-FR" sz="1200" b="1" dirty="0">
                <a:latin typeface="Arial" panose="020B0604020202020204" pitchFamily="34" charset="0"/>
                <a:cs typeface="Arial" panose="020B0604020202020204" pitchFamily="34" charset="0"/>
              </a:rPr>
              <a:t>etc.</a:t>
            </a:r>
            <a:endParaRPr lang="fr-FR" sz="1200" b="1" dirty="0">
              <a:highlight>
                <a:srgbClr val="FFFFFF"/>
              </a:highlight>
            </a:endParaRPr>
          </a:p>
        </p:txBody>
      </p:sp>
      <p:pic>
        <p:nvPicPr>
          <p:cNvPr id="5" name="Image 4">
            <a:extLst>
              <a:ext uri="{FF2B5EF4-FFF2-40B4-BE49-F238E27FC236}">
                <a16:creationId xmlns:a16="http://schemas.microsoft.com/office/drawing/2014/main" id="{DF7563AD-7EC1-4999-98BD-296A63EEE4A0}"/>
              </a:ext>
            </a:extLst>
          </p:cNvPr>
          <p:cNvPicPr>
            <a:picLocks noChangeAspect="1"/>
          </p:cNvPicPr>
          <p:nvPr/>
        </p:nvPicPr>
        <p:blipFill>
          <a:blip r:embed="rId5"/>
          <a:stretch>
            <a:fillRect/>
          </a:stretch>
        </p:blipFill>
        <p:spPr>
          <a:xfrm>
            <a:off x="4333841" y="6438842"/>
            <a:ext cx="476316" cy="419158"/>
          </a:xfrm>
          <a:prstGeom prst="rect">
            <a:avLst/>
          </a:prstGeom>
        </p:spPr>
      </p:pic>
      <p:sp>
        <p:nvSpPr>
          <p:cNvPr id="6" name="Espace réservé du numéro de diapositive 5">
            <a:extLst>
              <a:ext uri="{FF2B5EF4-FFF2-40B4-BE49-F238E27FC236}">
                <a16:creationId xmlns:a16="http://schemas.microsoft.com/office/drawing/2014/main" id="{E29B7A9C-E8CC-4D74-89EB-10A70A0E2458}"/>
              </a:ext>
            </a:extLst>
          </p:cNvPr>
          <p:cNvSpPr>
            <a:spLocks noGrp="1"/>
          </p:cNvSpPr>
          <p:nvPr>
            <p:ph type="sldNum" sz="quarter" idx="14"/>
          </p:nvPr>
        </p:nvSpPr>
        <p:spPr/>
        <p:txBody>
          <a:bodyPr/>
          <a:lstStyle/>
          <a:p>
            <a:fld id="{9242190C-1718-4DF4-AE65-993259183895}" type="slidenum">
              <a:rPr lang="fr-FR" smtClean="0"/>
              <a:t>13</a:t>
            </a:fld>
            <a:endParaRPr lang="fr-FR"/>
          </a:p>
        </p:txBody>
      </p:sp>
    </p:spTree>
    <p:extLst>
      <p:ext uri="{BB962C8B-B14F-4D97-AF65-F5344CB8AC3E}">
        <p14:creationId xmlns:p14="http://schemas.microsoft.com/office/powerpoint/2010/main" val="196791777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3">
            <a:extLst>
              <a:ext uri="{FF2B5EF4-FFF2-40B4-BE49-F238E27FC236}">
                <a16:creationId xmlns:a16="http://schemas.microsoft.com/office/drawing/2014/main" id="{453DC8BB-CD37-48D5-BDF9-0BADF7E4BE92}"/>
              </a:ext>
            </a:extLst>
          </p:cNvPr>
          <p:cNvSpPr>
            <a:spLocks noGrp="1"/>
          </p:cNvSpPr>
          <p:nvPr>
            <p:ph idx="1"/>
            <p:custDataLst>
              <p:tags r:id="rId1"/>
            </p:custDataLst>
          </p:nvPr>
        </p:nvSpPr>
        <p:spPr>
          <a:xfrm>
            <a:off x="175203" y="936319"/>
            <a:ext cx="6135757" cy="5847574"/>
          </a:xfrm>
        </p:spPr>
        <p:txBody>
          <a:bodyPr>
            <a:noAutofit/>
          </a:bodyPr>
          <a:lstStyle/>
          <a:p>
            <a:pPr>
              <a:spcBef>
                <a:spcPts val="600"/>
              </a:spcBef>
              <a:buFont typeface="Wingdings" panose="05000000000000000000" pitchFamily="2" charset="2"/>
              <a:buChar char="ü"/>
            </a:pPr>
            <a:r>
              <a:rPr lang="fr-FR" dirty="0">
                <a:highlight>
                  <a:srgbClr val="FFFFFF"/>
                </a:highlight>
              </a:rPr>
              <a:t>Les dispositifs innovants expérimentés doivent viser à p</a:t>
            </a:r>
            <a:r>
              <a:rPr lang="fr-FR" dirty="0"/>
              <a:t>ermettre aux personnes, dans une logique inclusive, d’être </a:t>
            </a:r>
            <a:r>
              <a:rPr lang="fr-FR" b="1" dirty="0"/>
              <a:t>actrices de leur accompagnement et de leurs lieux de vie </a:t>
            </a:r>
            <a:r>
              <a:rPr lang="fr-FR" dirty="0"/>
              <a:t>: </a:t>
            </a:r>
          </a:p>
          <a:p>
            <a:pPr lvl="1">
              <a:spcBef>
                <a:spcPts val="600"/>
              </a:spcBef>
            </a:pPr>
            <a:r>
              <a:rPr lang="fr-FR" dirty="0"/>
              <a:t>Faire prendre conscience aux personnes accompagnées vivant en établissement et à leurs proches aidants de leur </a:t>
            </a:r>
            <a:r>
              <a:rPr lang="fr-FR" b="1" dirty="0"/>
              <a:t>appartenance à une communauté</a:t>
            </a:r>
            <a:r>
              <a:rPr lang="fr-FR" dirty="0"/>
              <a:t>, dont les attentes peuvent converger, justifiant un espace de participation ;</a:t>
            </a:r>
          </a:p>
          <a:p>
            <a:pPr lvl="1">
              <a:spcBef>
                <a:spcPts val="600"/>
              </a:spcBef>
            </a:pPr>
            <a:r>
              <a:rPr lang="fr-FR" dirty="0"/>
              <a:t>Faciliter le dialogue entre les personnes, leurs proches aidants, les professionnels, les décideurs locaux, etc. </a:t>
            </a:r>
            <a:r>
              <a:rPr lang="fr-FR" b="1" dirty="0"/>
              <a:t>en faisant vivre un « espace » dédié </a:t>
            </a:r>
            <a:r>
              <a:rPr lang="fr-FR" dirty="0"/>
              <a:t>(présentiel, hybride, permanent, périodique, etc.) ;</a:t>
            </a:r>
          </a:p>
          <a:p>
            <a:pPr lvl="1">
              <a:spcBef>
                <a:spcPts val="600"/>
              </a:spcBef>
            </a:pPr>
            <a:r>
              <a:rPr lang="fr-FR" dirty="0"/>
              <a:t>Permettre aux personnes de faire remonter des attentes, souhaits, propositions d’amélioration du service, mais aussi les motifs de satisfaction dans </a:t>
            </a:r>
            <a:r>
              <a:rPr lang="fr-FR" b="1" dirty="0"/>
              <a:t>une logique collective et ascendante </a:t>
            </a:r>
            <a:r>
              <a:rPr lang="fr-FR" dirty="0"/>
              <a:t>; favoriser la remontée d’informations et </a:t>
            </a:r>
            <a:r>
              <a:rPr lang="fr-FR" b="1" dirty="0"/>
              <a:t>l’analyse partagée sur l’adéquation des réponses aux besoins </a:t>
            </a:r>
            <a:r>
              <a:rPr lang="fr-FR" dirty="0"/>
              <a:t>à l’échelle du lieu de vie (dont d’éventuelles situations de non-recours) ; </a:t>
            </a:r>
          </a:p>
          <a:p>
            <a:pPr lvl="1">
              <a:spcBef>
                <a:spcPts val="600"/>
              </a:spcBef>
            </a:pPr>
            <a:r>
              <a:rPr lang="fr-FR" b="1" dirty="0"/>
              <a:t>Transformer les pistes d’amélioration envisagées en actions concrètes </a:t>
            </a:r>
            <a:r>
              <a:rPr lang="fr-FR" dirty="0"/>
              <a:t>(organisation de l’établissement, registres de communication auprès des personnes, évolution de la place de l’aidant, de la personne de confiance, etc.) ;</a:t>
            </a:r>
          </a:p>
          <a:p>
            <a:pPr lvl="1">
              <a:spcBef>
                <a:spcPts val="600"/>
              </a:spcBef>
            </a:pPr>
            <a:r>
              <a:rPr lang="fr-FR" b="1" dirty="0"/>
              <a:t>Redonner du sens à l’intervention des professionnels, </a:t>
            </a:r>
            <a:r>
              <a:rPr lang="fr-FR" dirty="0"/>
              <a:t>améliorer la qualité de vie au travail et l’attractivité des métiers ;</a:t>
            </a:r>
          </a:p>
          <a:p>
            <a:pPr lvl="1">
              <a:spcBef>
                <a:spcPts val="600"/>
              </a:spcBef>
              <a:spcAft>
                <a:spcPts val="1200"/>
              </a:spcAft>
            </a:pPr>
            <a:r>
              <a:rPr lang="fr-FR" dirty="0"/>
              <a:t>Améliorer la </a:t>
            </a:r>
            <a:r>
              <a:rPr lang="fr-FR" b="1" dirty="0"/>
              <a:t>qualité de vie des personnes vivant dans les établissements impliqués dans l’expérimentation</a:t>
            </a:r>
            <a:r>
              <a:rPr lang="fr-FR" dirty="0"/>
              <a:t>.</a:t>
            </a:r>
            <a:r>
              <a:rPr lang="fr-FR" b="1" dirty="0"/>
              <a:t> </a:t>
            </a:r>
          </a:p>
        </p:txBody>
      </p:sp>
      <p:sp>
        <p:nvSpPr>
          <p:cNvPr id="18" name="Triangle isocèle 17">
            <a:extLst>
              <a:ext uri="{FF2B5EF4-FFF2-40B4-BE49-F238E27FC236}">
                <a16:creationId xmlns:a16="http://schemas.microsoft.com/office/drawing/2014/main" id="{A5745AB2-0758-427D-A9A9-F1A0815DAF20}"/>
              </a:ext>
            </a:extLst>
          </p:cNvPr>
          <p:cNvSpPr/>
          <p:nvPr>
            <p:custDataLst>
              <p:tags r:id="rId2"/>
            </p:custDataLst>
          </p:nvPr>
        </p:nvSpPr>
        <p:spPr>
          <a:xfrm>
            <a:off x="6867103" y="4647232"/>
            <a:ext cx="558835" cy="464977"/>
          </a:xfrm>
          <a:prstGeom prst="triangle">
            <a:avLst>
              <a:gd name="adj" fmla="val 50000"/>
            </a:avLst>
          </a:prstGeom>
          <a:noFill/>
          <a:ln>
            <a:solidFill>
              <a:srgbClr val="FF0000"/>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fr-FR" sz="2400" b="1" dirty="0">
                <a:solidFill>
                  <a:schemeClr val="tx1"/>
                </a:solidFill>
              </a:rPr>
              <a:t>!</a:t>
            </a:r>
          </a:p>
        </p:txBody>
      </p:sp>
      <p:sp>
        <p:nvSpPr>
          <p:cNvPr id="17" name="ZoneTexte 16">
            <a:extLst>
              <a:ext uri="{FF2B5EF4-FFF2-40B4-BE49-F238E27FC236}">
                <a16:creationId xmlns:a16="http://schemas.microsoft.com/office/drawing/2014/main" id="{D29B4B16-FDB4-4344-9407-381150D748BD}"/>
              </a:ext>
            </a:extLst>
          </p:cNvPr>
          <p:cNvSpPr txBox="1"/>
          <p:nvPr>
            <p:custDataLst>
              <p:tags r:id="rId3"/>
            </p:custDataLst>
          </p:nvPr>
        </p:nvSpPr>
        <p:spPr>
          <a:xfrm>
            <a:off x="6751470" y="5112209"/>
            <a:ext cx="2392530" cy="1569660"/>
          </a:xfrm>
          <a:prstGeom prst="rect">
            <a:avLst/>
          </a:prstGeom>
          <a:noFill/>
        </p:spPr>
        <p:txBody>
          <a:bodyPr wrap="square" rtlCol="0">
            <a:spAutoFit/>
          </a:bodyPr>
          <a:lstStyle/>
          <a:p>
            <a:r>
              <a:rPr lang="fr-FR" sz="1600" b="1" dirty="0">
                <a:solidFill>
                  <a:srgbClr val="FF0000"/>
                </a:solidFill>
              </a:rPr>
              <a:t>Les projets de participation sociale (visites culturelles, accès aux loisirs…) ne rentrent pas dans le champ de l’appel à projets</a:t>
            </a:r>
          </a:p>
        </p:txBody>
      </p:sp>
      <p:sp>
        <p:nvSpPr>
          <p:cNvPr id="3" name="Bulle narrative : rectangle à coins arrondis 2">
            <a:extLst>
              <a:ext uri="{FF2B5EF4-FFF2-40B4-BE49-F238E27FC236}">
                <a16:creationId xmlns:a16="http://schemas.microsoft.com/office/drawing/2014/main" id="{75A8835F-1A66-412A-96F8-1217472F8ED4}"/>
              </a:ext>
            </a:extLst>
          </p:cNvPr>
          <p:cNvSpPr/>
          <p:nvPr>
            <p:custDataLst>
              <p:tags r:id="rId4"/>
            </p:custDataLst>
          </p:nvPr>
        </p:nvSpPr>
        <p:spPr>
          <a:xfrm>
            <a:off x="6907014" y="1195599"/>
            <a:ext cx="675861" cy="481012"/>
          </a:xfrm>
          <a:prstGeom prst="wedgeRoundRectCallout">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chemeClr val="tx1"/>
                </a:solidFill>
                <a:effectLst/>
                <a:uLnTx/>
                <a:uFillTx/>
                <a:latin typeface="Calibri"/>
                <a:ea typeface="+mn-ea"/>
                <a:cs typeface="+mn-cs"/>
              </a:rPr>
              <a:t>…</a:t>
            </a:r>
          </a:p>
        </p:txBody>
      </p:sp>
      <p:grpSp>
        <p:nvGrpSpPr>
          <p:cNvPr id="9" name="Groupe 8" descr="illustration de personnes qui parlent&#10;">
            <a:extLst>
              <a:ext uri="{FF2B5EF4-FFF2-40B4-BE49-F238E27FC236}">
                <a16:creationId xmlns:a16="http://schemas.microsoft.com/office/drawing/2014/main" id="{BAD1144B-0786-488B-981A-9F2C597A52D7}"/>
              </a:ext>
            </a:extLst>
          </p:cNvPr>
          <p:cNvGrpSpPr/>
          <p:nvPr>
            <p:custDataLst>
              <p:tags r:id="rId5"/>
            </p:custDataLst>
          </p:nvPr>
        </p:nvGrpSpPr>
        <p:grpSpPr>
          <a:xfrm>
            <a:off x="7037303" y="1802696"/>
            <a:ext cx="205554" cy="472816"/>
            <a:chOff x="6881611" y="2593043"/>
            <a:chExt cx="205554" cy="472816"/>
          </a:xfrm>
        </p:grpSpPr>
        <p:sp>
          <p:nvSpPr>
            <p:cNvPr id="5" name="Rectangle à coins arrondis 76">
              <a:extLst>
                <a:ext uri="{FF2B5EF4-FFF2-40B4-BE49-F238E27FC236}">
                  <a16:creationId xmlns:a16="http://schemas.microsoft.com/office/drawing/2014/main" id="{246435D3-C6BD-4A31-AFEB-7F9AF1CEC99F}"/>
                </a:ext>
              </a:extLst>
            </p:cNvPr>
            <p:cNvSpPr/>
            <p:nvPr/>
          </p:nvSpPr>
          <p:spPr>
            <a:xfrm>
              <a:off x="6915784" y="2764976"/>
              <a:ext cx="121518" cy="300883"/>
            </a:xfrm>
            <a:prstGeom prst="roundRect">
              <a:avLst/>
            </a:prstGeom>
            <a:solidFill>
              <a:srgbClr val="6CB64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6" name="Rectangle à coins arrondis 77">
              <a:extLst>
                <a:ext uri="{FF2B5EF4-FFF2-40B4-BE49-F238E27FC236}">
                  <a16:creationId xmlns:a16="http://schemas.microsoft.com/office/drawing/2014/main" id="{61686A95-49FC-493C-8C74-5D6EBDCE11F1}"/>
                </a:ext>
              </a:extLst>
            </p:cNvPr>
            <p:cNvSpPr/>
            <p:nvPr/>
          </p:nvSpPr>
          <p:spPr>
            <a:xfrm>
              <a:off x="6881611" y="2764976"/>
              <a:ext cx="40506" cy="257900"/>
            </a:xfrm>
            <a:prstGeom prst="roundRect">
              <a:avLst/>
            </a:prstGeom>
            <a:solidFill>
              <a:srgbClr val="6CB64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7" name="Rectangle à coins arrondis 78">
              <a:extLst>
                <a:ext uri="{FF2B5EF4-FFF2-40B4-BE49-F238E27FC236}">
                  <a16:creationId xmlns:a16="http://schemas.microsoft.com/office/drawing/2014/main" id="{421CBCA5-A837-4564-9AC7-D6D6D71C7FCE}"/>
                </a:ext>
              </a:extLst>
            </p:cNvPr>
            <p:cNvSpPr/>
            <p:nvPr/>
          </p:nvSpPr>
          <p:spPr>
            <a:xfrm>
              <a:off x="7046659" y="2764976"/>
              <a:ext cx="40506" cy="257900"/>
            </a:xfrm>
            <a:prstGeom prst="roundRect">
              <a:avLst/>
            </a:prstGeom>
            <a:solidFill>
              <a:srgbClr val="6CB64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8" name="Ellipse 7">
              <a:extLst>
                <a:ext uri="{FF2B5EF4-FFF2-40B4-BE49-F238E27FC236}">
                  <a16:creationId xmlns:a16="http://schemas.microsoft.com/office/drawing/2014/main" id="{66C1582E-8D1A-4A10-83E2-A701FACD2579}"/>
                </a:ext>
              </a:extLst>
            </p:cNvPr>
            <p:cNvSpPr/>
            <p:nvPr/>
          </p:nvSpPr>
          <p:spPr>
            <a:xfrm>
              <a:off x="6905914" y="2593043"/>
              <a:ext cx="144795" cy="171933"/>
            </a:xfrm>
            <a:prstGeom prst="ellipse">
              <a:avLst/>
            </a:prstGeom>
            <a:solidFill>
              <a:srgbClr val="6CB64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a:ea typeface="+mn-ea"/>
                <a:cs typeface="+mn-cs"/>
              </a:endParaRPr>
            </a:p>
          </p:txBody>
        </p:sp>
      </p:grpSp>
      <p:sp>
        <p:nvSpPr>
          <p:cNvPr id="15" name="Bulle narrative : rectangle à coins arrondis 14">
            <a:extLst>
              <a:ext uri="{FF2B5EF4-FFF2-40B4-BE49-F238E27FC236}">
                <a16:creationId xmlns:a16="http://schemas.microsoft.com/office/drawing/2014/main" id="{9B737E55-8F8F-4CDF-9A5B-BEA16882A12C}"/>
              </a:ext>
            </a:extLst>
          </p:cNvPr>
          <p:cNvSpPr/>
          <p:nvPr>
            <p:custDataLst>
              <p:tags r:id="rId6"/>
            </p:custDataLst>
          </p:nvPr>
        </p:nvSpPr>
        <p:spPr>
          <a:xfrm>
            <a:off x="7855301" y="1183057"/>
            <a:ext cx="675861" cy="481012"/>
          </a:xfrm>
          <a:prstGeom prst="wedgeRoundRectCallout">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chemeClr val="tx1"/>
                </a:solidFill>
                <a:effectLst/>
                <a:uLnTx/>
                <a:uFillTx/>
                <a:latin typeface="Calibri"/>
                <a:ea typeface="+mn-ea"/>
                <a:cs typeface="+mn-cs"/>
              </a:rPr>
              <a:t>…</a:t>
            </a:r>
          </a:p>
        </p:txBody>
      </p:sp>
      <p:grpSp>
        <p:nvGrpSpPr>
          <p:cNvPr id="10" name="Groupe 9" descr="illustration d'une personne qui échange avec une autre">
            <a:extLst>
              <a:ext uri="{FF2B5EF4-FFF2-40B4-BE49-F238E27FC236}">
                <a16:creationId xmlns:a16="http://schemas.microsoft.com/office/drawing/2014/main" id="{46F7D43E-2BAA-42A9-B3C5-7FBA9C559869}"/>
              </a:ext>
            </a:extLst>
          </p:cNvPr>
          <p:cNvGrpSpPr/>
          <p:nvPr>
            <p:custDataLst>
              <p:tags r:id="rId7"/>
            </p:custDataLst>
          </p:nvPr>
        </p:nvGrpSpPr>
        <p:grpSpPr>
          <a:xfrm>
            <a:off x="7957779" y="1775516"/>
            <a:ext cx="205554" cy="472816"/>
            <a:chOff x="6881611" y="2593043"/>
            <a:chExt cx="205554" cy="472816"/>
          </a:xfrm>
        </p:grpSpPr>
        <p:sp>
          <p:nvSpPr>
            <p:cNvPr id="11" name="Rectangle à coins arrondis 76">
              <a:extLst>
                <a:ext uri="{FF2B5EF4-FFF2-40B4-BE49-F238E27FC236}">
                  <a16:creationId xmlns:a16="http://schemas.microsoft.com/office/drawing/2014/main" id="{1AD0584B-1392-4464-95BF-190395C37DD5}"/>
                </a:ext>
              </a:extLst>
            </p:cNvPr>
            <p:cNvSpPr/>
            <p:nvPr/>
          </p:nvSpPr>
          <p:spPr>
            <a:xfrm>
              <a:off x="6915784" y="2764976"/>
              <a:ext cx="121518" cy="300883"/>
            </a:xfrm>
            <a:prstGeom prst="roundRect">
              <a:avLst/>
            </a:prstGeom>
            <a:solidFill>
              <a:srgbClr val="6CB64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12" name="Rectangle à coins arrondis 77">
              <a:extLst>
                <a:ext uri="{FF2B5EF4-FFF2-40B4-BE49-F238E27FC236}">
                  <a16:creationId xmlns:a16="http://schemas.microsoft.com/office/drawing/2014/main" id="{42BF8C66-D21C-4BAE-9C04-438D7763E34F}"/>
                </a:ext>
              </a:extLst>
            </p:cNvPr>
            <p:cNvSpPr/>
            <p:nvPr/>
          </p:nvSpPr>
          <p:spPr>
            <a:xfrm>
              <a:off x="6881611" y="2764976"/>
              <a:ext cx="40506" cy="257900"/>
            </a:xfrm>
            <a:prstGeom prst="roundRect">
              <a:avLst/>
            </a:prstGeom>
            <a:solidFill>
              <a:srgbClr val="6CB64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13" name="Rectangle à coins arrondis 78">
              <a:extLst>
                <a:ext uri="{FF2B5EF4-FFF2-40B4-BE49-F238E27FC236}">
                  <a16:creationId xmlns:a16="http://schemas.microsoft.com/office/drawing/2014/main" id="{1C3DA393-C59F-4D91-9EA8-BD3F4E9044DA}"/>
                </a:ext>
              </a:extLst>
            </p:cNvPr>
            <p:cNvSpPr/>
            <p:nvPr/>
          </p:nvSpPr>
          <p:spPr>
            <a:xfrm>
              <a:off x="7046659" y="2764976"/>
              <a:ext cx="40506" cy="257900"/>
            </a:xfrm>
            <a:prstGeom prst="roundRect">
              <a:avLst/>
            </a:prstGeom>
            <a:solidFill>
              <a:srgbClr val="6CB64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14" name="Ellipse 13">
              <a:extLst>
                <a:ext uri="{FF2B5EF4-FFF2-40B4-BE49-F238E27FC236}">
                  <a16:creationId xmlns:a16="http://schemas.microsoft.com/office/drawing/2014/main" id="{13CA5BD4-6F34-4FC6-BA09-1818EB2CEAF7}"/>
                </a:ext>
              </a:extLst>
            </p:cNvPr>
            <p:cNvSpPr/>
            <p:nvPr/>
          </p:nvSpPr>
          <p:spPr>
            <a:xfrm>
              <a:off x="6905914" y="2593043"/>
              <a:ext cx="144795" cy="171933"/>
            </a:xfrm>
            <a:prstGeom prst="ellipse">
              <a:avLst/>
            </a:prstGeom>
            <a:solidFill>
              <a:srgbClr val="6CB64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a:ea typeface="+mn-ea"/>
                <a:cs typeface="+mn-cs"/>
              </a:endParaRPr>
            </a:p>
          </p:txBody>
        </p:sp>
      </p:grpSp>
      <p:graphicFrame>
        <p:nvGraphicFramePr>
          <p:cNvPr id="19" name="Graphique 18" descr="graphique illustrant une amélioration de la qualité">
            <a:extLst>
              <a:ext uri="{FF2B5EF4-FFF2-40B4-BE49-F238E27FC236}">
                <a16:creationId xmlns:a16="http://schemas.microsoft.com/office/drawing/2014/main" id="{C6515382-A0FA-4D55-9E4B-5320EC4D048B}"/>
              </a:ext>
            </a:extLst>
          </p:cNvPr>
          <p:cNvGraphicFramePr/>
          <p:nvPr>
            <p:custDataLst>
              <p:tags r:id="rId8"/>
            </p:custDataLst>
            <p:extLst>
              <p:ext uri="{D42A27DB-BD31-4B8C-83A1-F6EECF244321}">
                <p14:modId xmlns:p14="http://schemas.microsoft.com/office/powerpoint/2010/main" val="3607025667"/>
              </p:ext>
            </p:extLst>
          </p:nvPr>
        </p:nvGraphicFramePr>
        <p:xfrm>
          <a:off x="6490184" y="2503367"/>
          <a:ext cx="2515942" cy="1974574"/>
        </p:xfrm>
        <a:graphic>
          <a:graphicData uri="http://schemas.openxmlformats.org/drawingml/2006/chart">
            <c:chart xmlns:c="http://schemas.openxmlformats.org/drawingml/2006/chart" xmlns:r="http://schemas.openxmlformats.org/officeDocument/2006/relationships" r:id="rId11"/>
          </a:graphicData>
        </a:graphic>
      </p:graphicFrame>
      <p:pic>
        <p:nvPicPr>
          <p:cNvPr id="20" name="Image 19">
            <a:extLst>
              <a:ext uri="{FF2B5EF4-FFF2-40B4-BE49-F238E27FC236}">
                <a16:creationId xmlns:a16="http://schemas.microsoft.com/office/drawing/2014/main" id="{8A0FE482-DF48-4475-B1B5-7572ACEB6FFD}"/>
              </a:ext>
            </a:extLst>
          </p:cNvPr>
          <p:cNvPicPr>
            <a:picLocks noChangeAspect="1"/>
          </p:cNvPicPr>
          <p:nvPr/>
        </p:nvPicPr>
        <p:blipFill>
          <a:blip r:embed="rId12"/>
          <a:stretch>
            <a:fillRect/>
          </a:stretch>
        </p:blipFill>
        <p:spPr>
          <a:xfrm>
            <a:off x="5865941" y="6364735"/>
            <a:ext cx="476316" cy="419158"/>
          </a:xfrm>
          <a:prstGeom prst="rect">
            <a:avLst/>
          </a:prstGeom>
        </p:spPr>
      </p:pic>
      <p:sp>
        <p:nvSpPr>
          <p:cNvPr id="22" name="Espace réservé du texte 1">
            <a:extLst>
              <a:ext uri="{FF2B5EF4-FFF2-40B4-BE49-F238E27FC236}">
                <a16:creationId xmlns:a16="http://schemas.microsoft.com/office/drawing/2014/main" id="{15DB378A-9F4C-45C4-A9B0-4261089AB651}"/>
              </a:ext>
            </a:extLst>
          </p:cNvPr>
          <p:cNvSpPr txBox="1">
            <a:spLocks/>
          </p:cNvSpPr>
          <p:nvPr>
            <p:custDataLst>
              <p:tags r:id="rId9"/>
            </p:custDataLst>
          </p:nvPr>
        </p:nvSpPr>
        <p:spPr>
          <a:xfrm>
            <a:off x="165542" y="388115"/>
            <a:ext cx="8264958" cy="481012"/>
          </a:xfrm>
          <a:prstGeom prst="rect">
            <a:avLst/>
          </a:prstGeom>
        </p:spPr>
        <p:txBody>
          <a:bodyPr vert="horz" lIns="0" tIns="45720" rIns="91440" bIns="45720" rtlCol="0">
            <a:normAutofit/>
          </a:bodyPr>
          <a:lstStyle>
            <a:lvl1pPr marL="0" indent="0" algn="l" defTabSz="914400" rtl="0" eaLnBrk="1" latinLnBrk="0" hangingPunct="1">
              <a:spcBef>
                <a:spcPct val="20000"/>
              </a:spcBef>
              <a:buFont typeface="Arial" panose="020B0604020202020204" pitchFamily="34" charset="0"/>
              <a:buNone/>
              <a:defRPr sz="2000" b="1"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000" b="1"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000" b="1"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fr-FR" dirty="0"/>
              <a:t>Expérimenter des dispositifs innovants : attendus généraux (2/2) </a:t>
            </a:r>
          </a:p>
        </p:txBody>
      </p:sp>
      <p:sp>
        <p:nvSpPr>
          <p:cNvPr id="16" name="Espace réservé du numéro de diapositive 15">
            <a:extLst>
              <a:ext uri="{FF2B5EF4-FFF2-40B4-BE49-F238E27FC236}">
                <a16:creationId xmlns:a16="http://schemas.microsoft.com/office/drawing/2014/main" id="{DFD7DF2F-00C6-4574-8DA2-190CD0BAD0B0}"/>
              </a:ext>
            </a:extLst>
          </p:cNvPr>
          <p:cNvSpPr>
            <a:spLocks noGrp="1"/>
          </p:cNvSpPr>
          <p:nvPr>
            <p:ph type="sldNum" sz="quarter" idx="14"/>
          </p:nvPr>
        </p:nvSpPr>
        <p:spPr>
          <a:xfrm>
            <a:off x="6553200" y="6316744"/>
            <a:ext cx="2133600" cy="365125"/>
          </a:xfrm>
        </p:spPr>
        <p:txBody>
          <a:bodyPr/>
          <a:lstStyle/>
          <a:p>
            <a:fld id="{9242190C-1718-4DF4-AE65-993259183895}" type="slidenum">
              <a:rPr lang="fr-FR" smtClean="0"/>
              <a:t>14</a:t>
            </a:fld>
            <a:endParaRPr lang="fr-FR"/>
          </a:p>
        </p:txBody>
      </p:sp>
    </p:spTree>
    <p:extLst>
      <p:ext uri="{BB962C8B-B14F-4D97-AF65-F5344CB8AC3E}">
        <p14:creationId xmlns:p14="http://schemas.microsoft.com/office/powerpoint/2010/main" val="143033021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0"/>
            <p:custDataLst>
              <p:tags r:id="rId1"/>
            </p:custDataLst>
          </p:nvPr>
        </p:nvSpPr>
        <p:spPr>
          <a:xfrm>
            <a:off x="258618" y="293111"/>
            <a:ext cx="7889876" cy="481012"/>
          </a:xfrm>
        </p:spPr>
        <p:txBody>
          <a:bodyPr/>
          <a:lstStyle/>
          <a:p>
            <a:r>
              <a:rPr lang="fr-FR" dirty="0"/>
              <a:t>Les attentes en matière de participation</a:t>
            </a:r>
          </a:p>
        </p:txBody>
      </p:sp>
      <p:sp>
        <p:nvSpPr>
          <p:cNvPr id="4" name="Espace réservé du contenu 3"/>
          <p:cNvSpPr>
            <a:spLocks noGrp="1"/>
          </p:cNvSpPr>
          <p:nvPr>
            <p:ph idx="1"/>
            <p:custDataLst>
              <p:tags r:id="rId2"/>
            </p:custDataLst>
          </p:nvPr>
        </p:nvSpPr>
        <p:spPr>
          <a:xfrm>
            <a:off x="260606" y="1035413"/>
            <a:ext cx="8146472" cy="5613008"/>
          </a:xfrm>
        </p:spPr>
        <p:txBody>
          <a:bodyPr>
            <a:normAutofit fontScale="92500" lnSpcReduction="20000"/>
          </a:bodyPr>
          <a:lstStyle/>
          <a:p>
            <a:pPr marL="0" indent="0">
              <a:buNone/>
            </a:pPr>
            <a:r>
              <a:rPr lang="fr-FR" sz="1600" b="1" dirty="0"/>
              <a:t>La CNSA souhaite favoriser l’expérimentation de dispositifs de participation :</a:t>
            </a:r>
          </a:p>
          <a:p>
            <a:pPr marL="0" indent="0">
              <a:buNone/>
            </a:pPr>
            <a:endParaRPr lang="fr-FR" sz="1600" b="1" dirty="0"/>
          </a:p>
          <a:p>
            <a:pPr>
              <a:buFont typeface="Wingdings" panose="05000000000000000000" pitchFamily="2" charset="2"/>
              <a:buChar char="ü"/>
            </a:pPr>
            <a:r>
              <a:rPr lang="fr-FR" sz="1600" b="1" dirty="0"/>
              <a:t>Coconstruits avec les parties prenantes</a:t>
            </a:r>
            <a:r>
              <a:rPr lang="fr-FR" sz="1600" dirty="0"/>
              <a:t>, accessibles à tous, et donnant des garanties sur leurs capacités à :</a:t>
            </a:r>
          </a:p>
          <a:p>
            <a:pPr lvl="1"/>
            <a:r>
              <a:rPr lang="fr-FR" sz="1500" b="1" dirty="0"/>
              <a:t>Mobiliser</a:t>
            </a:r>
            <a:r>
              <a:rPr lang="fr-FR" sz="1500" dirty="0"/>
              <a:t> les personnes accompagnées vivant en établissement et leurs proches aidants</a:t>
            </a:r>
          </a:p>
          <a:p>
            <a:pPr lvl="1"/>
            <a:r>
              <a:rPr lang="fr-FR" sz="1500" b="1" dirty="0"/>
              <a:t>Représenter</a:t>
            </a:r>
            <a:r>
              <a:rPr lang="fr-FR" sz="1500" dirty="0"/>
              <a:t> la diversité des points de vue et des situations</a:t>
            </a:r>
          </a:p>
          <a:p>
            <a:pPr lvl="1"/>
            <a:r>
              <a:rPr lang="fr-FR" sz="1500" b="1" dirty="0"/>
              <a:t>Faire émerger des propositions collectives</a:t>
            </a:r>
            <a:r>
              <a:rPr lang="fr-FR" sz="1500" dirty="0"/>
              <a:t>, et pas seulement le recensement d’attentes individuelles </a:t>
            </a:r>
          </a:p>
          <a:p>
            <a:pPr marL="457200" lvl="1" indent="0">
              <a:buNone/>
            </a:pPr>
            <a:endParaRPr lang="fr-FR" sz="1600" dirty="0"/>
          </a:p>
          <a:p>
            <a:pPr>
              <a:spcBef>
                <a:spcPts val="600"/>
              </a:spcBef>
              <a:buFont typeface="Wingdings" panose="05000000000000000000" pitchFamily="2" charset="2"/>
              <a:buChar char="ü"/>
            </a:pPr>
            <a:r>
              <a:rPr lang="fr-FR" sz="1600" b="1" dirty="0"/>
              <a:t>Favorisant le dialogue et la compréhension mutuelle </a:t>
            </a:r>
            <a:r>
              <a:rPr lang="fr-FR" sz="1600" dirty="0"/>
              <a:t>entre les professionnels, les personnes accompagnées et les proches aidants</a:t>
            </a:r>
          </a:p>
          <a:p>
            <a:pPr lvl="1"/>
            <a:r>
              <a:rPr lang="fr-FR" sz="1500" dirty="0"/>
              <a:t>Disposant pour cela d’outils d’animation et de communication adaptés permettant de mobiliser des personnes concernées,</a:t>
            </a:r>
          </a:p>
          <a:p>
            <a:pPr lvl="1"/>
            <a:r>
              <a:rPr lang="fr-FR" sz="1500" dirty="0"/>
              <a:t>Veillant à prendre en charge les tensions éventuelles entre les parties prenantes </a:t>
            </a:r>
          </a:p>
          <a:p>
            <a:pPr lvl="1"/>
            <a:endParaRPr lang="fr-FR" sz="1600" dirty="0"/>
          </a:p>
          <a:p>
            <a:pPr>
              <a:buFont typeface="Wingdings" panose="05000000000000000000" pitchFamily="2" charset="2"/>
              <a:buChar char="ü"/>
            </a:pPr>
            <a:r>
              <a:rPr lang="fr-FR" sz="1600" b="1" dirty="0"/>
              <a:t>Prenant des engagements : </a:t>
            </a:r>
          </a:p>
          <a:p>
            <a:pPr lvl="1"/>
            <a:r>
              <a:rPr lang="fr-FR" sz="1600" dirty="0"/>
              <a:t>A</a:t>
            </a:r>
            <a:r>
              <a:rPr lang="fr-FR" sz="1600" b="1" dirty="0"/>
              <a:t> </a:t>
            </a:r>
            <a:r>
              <a:rPr lang="fr-FR" sz="1500" b="1" dirty="0"/>
              <a:t>prendre en compte </a:t>
            </a:r>
            <a:r>
              <a:rPr lang="fr-FR" sz="1500" dirty="0"/>
              <a:t>les suggestions/propositions/retours d’expérience des personnes et des familles </a:t>
            </a:r>
          </a:p>
          <a:p>
            <a:pPr lvl="1"/>
            <a:r>
              <a:rPr lang="fr-FR" sz="1500" dirty="0"/>
              <a:t>A minima, à </a:t>
            </a:r>
            <a:r>
              <a:rPr lang="fr-FR" sz="1500" b="1" dirty="0"/>
              <a:t>rendre compte </a:t>
            </a:r>
            <a:r>
              <a:rPr lang="fr-FR" sz="1500" dirty="0"/>
              <a:t>de la manière dont ces propositions se sont traduites dans le fonctionnement de l’établissement (</a:t>
            </a:r>
            <a:r>
              <a:rPr lang="fr-FR" sz="1500" b="1" dirty="0"/>
              <a:t>niveau « réassurance / implication »</a:t>
            </a:r>
            <a:r>
              <a:rPr lang="fr-FR" sz="1500" dirty="0"/>
              <a:t>)</a:t>
            </a:r>
          </a:p>
          <a:p>
            <a:pPr lvl="1"/>
            <a:r>
              <a:rPr lang="fr-FR" sz="1500" dirty="0"/>
              <a:t>Pouvant aller jusqu’à confier à ce dispositif </a:t>
            </a:r>
            <a:r>
              <a:rPr lang="fr-FR" sz="1500" b="1" dirty="0"/>
              <a:t>un pouvoir décisionnel </a:t>
            </a:r>
            <a:r>
              <a:rPr lang="fr-FR" sz="1500" dirty="0"/>
              <a:t>sur toute ou partie de l’activité de l’établissement (</a:t>
            </a:r>
            <a:r>
              <a:rPr lang="fr-FR" sz="1500" b="1" dirty="0"/>
              <a:t>niveau « partenariat / délégation de pouvoir »</a:t>
            </a:r>
            <a:r>
              <a:rPr lang="fr-FR" sz="1500" dirty="0"/>
              <a:t>)</a:t>
            </a:r>
            <a:endParaRPr lang="fr-FR" sz="1600" dirty="0"/>
          </a:p>
          <a:p>
            <a:pPr marL="457200" lvl="1" indent="0">
              <a:buNone/>
            </a:pPr>
            <a:endParaRPr lang="fr-FR" sz="1600" dirty="0"/>
          </a:p>
          <a:p>
            <a:pPr>
              <a:spcBef>
                <a:spcPts val="600"/>
              </a:spcBef>
              <a:buFont typeface="Wingdings" panose="05000000000000000000" pitchFamily="2" charset="2"/>
              <a:buChar char="ü"/>
            </a:pPr>
            <a:r>
              <a:rPr lang="fr-FR" sz="1600" b="1" dirty="0"/>
              <a:t>Simples </a:t>
            </a:r>
            <a:r>
              <a:rPr lang="fr-FR" sz="1600" dirty="0"/>
              <a:t>à mettre en œuvre et transférables</a:t>
            </a:r>
          </a:p>
          <a:p>
            <a:pPr marL="0" indent="0">
              <a:spcBef>
                <a:spcPts val="600"/>
              </a:spcBef>
              <a:buNone/>
            </a:pPr>
            <a:endParaRPr lang="fr-FR" sz="1600" dirty="0"/>
          </a:p>
          <a:p>
            <a:endParaRPr lang="fr-FR" dirty="0"/>
          </a:p>
          <a:p>
            <a:endParaRPr lang="fr-FR" dirty="0"/>
          </a:p>
          <a:p>
            <a:pPr marL="0" indent="0">
              <a:buNone/>
            </a:pPr>
            <a:endParaRPr lang="fr-FR" dirty="0"/>
          </a:p>
        </p:txBody>
      </p:sp>
      <p:pic>
        <p:nvPicPr>
          <p:cNvPr id="5" name="Image 4">
            <a:extLst>
              <a:ext uri="{FF2B5EF4-FFF2-40B4-BE49-F238E27FC236}">
                <a16:creationId xmlns:a16="http://schemas.microsoft.com/office/drawing/2014/main" id="{20C81A6B-8FCB-4FA1-AC1D-5E8BFA465419}"/>
              </a:ext>
            </a:extLst>
          </p:cNvPr>
          <p:cNvPicPr>
            <a:picLocks noChangeAspect="1"/>
          </p:cNvPicPr>
          <p:nvPr/>
        </p:nvPicPr>
        <p:blipFill>
          <a:blip r:embed="rId5"/>
          <a:stretch>
            <a:fillRect/>
          </a:stretch>
        </p:blipFill>
        <p:spPr>
          <a:xfrm>
            <a:off x="4095684" y="6209248"/>
            <a:ext cx="476316" cy="419158"/>
          </a:xfrm>
          <a:prstGeom prst="rect">
            <a:avLst/>
          </a:prstGeom>
        </p:spPr>
      </p:pic>
      <p:sp>
        <p:nvSpPr>
          <p:cNvPr id="6" name="Espace réservé du numéro de diapositive 5">
            <a:extLst>
              <a:ext uri="{FF2B5EF4-FFF2-40B4-BE49-F238E27FC236}">
                <a16:creationId xmlns:a16="http://schemas.microsoft.com/office/drawing/2014/main" id="{C5EC61F2-BF2D-482C-B247-1616DB072668}"/>
              </a:ext>
            </a:extLst>
          </p:cNvPr>
          <p:cNvSpPr>
            <a:spLocks noGrp="1"/>
          </p:cNvSpPr>
          <p:nvPr>
            <p:ph type="sldNum" sz="quarter" idx="14"/>
          </p:nvPr>
        </p:nvSpPr>
        <p:spPr/>
        <p:txBody>
          <a:bodyPr/>
          <a:lstStyle/>
          <a:p>
            <a:fld id="{9242190C-1718-4DF4-AE65-993259183895}" type="slidenum">
              <a:rPr lang="fr-FR" smtClean="0"/>
              <a:t>15</a:t>
            </a:fld>
            <a:endParaRPr lang="fr-FR"/>
          </a:p>
        </p:txBody>
      </p:sp>
    </p:spTree>
    <p:extLst>
      <p:ext uri="{BB962C8B-B14F-4D97-AF65-F5344CB8AC3E}">
        <p14:creationId xmlns:p14="http://schemas.microsoft.com/office/powerpoint/2010/main" val="238766031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08CC1A95-FAEC-4B51-AEB8-EF2A16380D40}"/>
              </a:ext>
            </a:extLst>
          </p:cNvPr>
          <p:cNvSpPr>
            <a:spLocks noGrp="1"/>
          </p:cNvSpPr>
          <p:nvPr>
            <p:ph type="body" sz="quarter" idx="10"/>
          </p:nvPr>
        </p:nvSpPr>
        <p:spPr>
          <a:xfrm>
            <a:off x="105612" y="263468"/>
            <a:ext cx="7889876" cy="481012"/>
          </a:xfrm>
        </p:spPr>
        <p:txBody>
          <a:bodyPr>
            <a:normAutofit fontScale="92500"/>
          </a:bodyPr>
          <a:lstStyle/>
          <a:p>
            <a:r>
              <a:rPr lang="fr-FR" dirty="0"/>
              <a:t> Focus sur les dispositifs participatifs et le niveau de participation</a:t>
            </a:r>
          </a:p>
        </p:txBody>
      </p:sp>
      <p:sp>
        <p:nvSpPr>
          <p:cNvPr id="4" name="Espace réservé du contenu 3">
            <a:extLst>
              <a:ext uri="{FF2B5EF4-FFF2-40B4-BE49-F238E27FC236}">
                <a16:creationId xmlns:a16="http://schemas.microsoft.com/office/drawing/2014/main" id="{9C714402-AAD3-43FB-A9BF-F5827CCD013B}"/>
              </a:ext>
            </a:extLst>
          </p:cNvPr>
          <p:cNvSpPr>
            <a:spLocks noGrp="1"/>
          </p:cNvSpPr>
          <p:nvPr>
            <p:ph idx="1"/>
          </p:nvPr>
        </p:nvSpPr>
        <p:spPr>
          <a:xfrm>
            <a:off x="172058" y="914397"/>
            <a:ext cx="8360755" cy="2946401"/>
          </a:xfrm>
        </p:spPr>
        <p:txBody>
          <a:bodyPr>
            <a:normAutofit/>
          </a:bodyPr>
          <a:lstStyle/>
          <a:p>
            <a:pPr marL="0" indent="0">
              <a:buNone/>
            </a:pPr>
            <a:r>
              <a:rPr lang="fr-FR" sz="1600" b="1" dirty="0"/>
              <a:t>« Les dispositifs participatifs </a:t>
            </a:r>
            <a:r>
              <a:rPr lang="fr-FR" sz="1600" dirty="0"/>
              <a:t>sont l’ensemble des dispositifs mis en œuvre à toutes échelles, dans le </a:t>
            </a:r>
            <a:r>
              <a:rPr lang="fr-FR" sz="1600" b="1" dirty="0"/>
              <a:t>but d’associer tout ou partie d’un public </a:t>
            </a:r>
            <a:r>
              <a:rPr lang="fr-FR" sz="1600" dirty="0"/>
              <a:t>à un échange de la meilleure qualité possible, afin d’en faire</a:t>
            </a:r>
            <a:r>
              <a:rPr lang="fr-FR" sz="1600" b="1" dirty="0"/>
              <a:t> des parties prenantes du processus décisionnel » </a:t>
            </a:r>
            <a:r>
              <a:rPr lang="fr-FR" sz="1200" i="1" dirty="0"/>
              <a:t>(inspiré de Guillaume Gourges, Les politiques de démocratie participatives, PUF,2013)</a:t>
            </a:r>
          </a:p>
          <a:p>
            <a:pPr marL="0" indent="0">
              <a:buNone/>
            </a:pPr>
            <a:endParaRPr lang="fr-FR" sz="1200" i="1" dirty="0"/>
          </a:p>
          <a:p>
            <a:pPr>
              <a:buFont typeface="Wingdings" panose="05000000000000000000" pitchFamily="2" charset="2"/>
              <a:buChar char="ü"/>
            </a:pPr>
            <a:r>
              <a:rPr lang="fr-FR" sz="1600" b="1" dirty="0"/>
              <a:t>Les différents niveaux de participation </a:t>
            </a:r>
            <a:r>
              <a:rPr lang="fr-FR" sz="1600" dirty="0"/>
              <a:t>(inspiré de S. Arnstein, 1969)</a:t>
            </a:r>
          </a:p>
        </p:txBody>
      </p:sp>
      <p:grpSp>
        <p:nvGrpSpPr>
          <p:cNvPr id="9" name="Groupe 8" descr="Graphique représentant les 6 niveaux principaux de participation de l'échelle d'Arnstein, par degré croissant de participation. Les trois premiers relèvent de la coopération symbolique : information, consultation, réassurance. Les trois suivants correspondent à des niveau de participation effective : partenariat, délégation de pouvoir et contrôle citoyen">
            <a:extLst>
              <a:ext uri="{FF2B5EF4-FFF2-40B4-BE49-F238E27FC236}">
                <a16:creationId xmlns:a16="http://schemas.microsoft.com/office/drawing/2014/main" id="{0F97172A-2F09-4E2B-8604-3DE7D7624CDD}"/>
              </a:ext>
            </a:extLst>
          </p:cNvPr>
          <p:cNvGrpSpPr/>
          <p:nvPr/>
        </p:nvGrpSpPr>
        <p:grpSpPr>
          <a:xfrm>
            <a:off x="66445" y="1073440"/>
            <a:ext cx="9011109" cy="4064000"/>
            <a:chOff x="132891" y="1284460"/>
            <a:chExt cx="9011109" cy="4064000"/>
          </a:xfrm>
        </p:grpSpPr>
        <p:sp>
          <p:nvSpPr>
            <p:cNvPr id="5" name="Signe Moins 4">
              <a:extLst>
                <a:ext uri="{FF2B5EF4-FFF2-40B4-BE49-F238E27FC236}">
                  <a16:creationId xmlns:a16="http://schemas.microsoft.com/office/drawing/2014/main" id="{897A9F1F-757E-47DA-AE18-0557A6CAB7EC}"/>
                </a:ext>
              </a:extLst>
            </p:cNvPr>
            <p:cNvSpPr/>
            <p:nvPr/>
          </p:nvSpPr>
          <p:spPr>
            <a:xfrm>
              <a:off x="132891" y="2469948"/>
              <a:ext cx="562701" cy="546636"/>
            </a:xfrm>
            <a:prstGeom prst="mathMinus">
              <a:avLst/>
            </a:prstGeom>
            <a:solidFill>
              <a:srgbClr val="6CB643"/>
            </a:solidFill>
            <a:ln>
              <a:solidFill>
                <a:srgbClr val="6CB643"/>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dirty="0"/>
            </a:p>
          </p:txBody>
        </p:sp>
        <p:sp>
          <p:nvSpPr>
            <p:cNvPr id="3" name="ZoneTexte 2">
              <a:extLst>
                <a:ext uri="{FF2B5EF4-FFF2-40B4-BE49-F238E27FC236}">
                  <a16:creationId xmlns:a16="http://schemas.microsoft.com/office/drawing/2014/main" id="{9A58F40B-7A86-4FBD-BECD-B3DD2EA24EED}"/>
                </a:ext>
              </a:extLst>
            </p:cNvPr>
            <p:cNvSpPr txBox="1"/>
            <p:nvPr/>
          </p:nvSpPr>
          <p:spPr>
            <a:xfrm>
              <a:off x="727750" y="2572664"/>
              <a:ext cx="4160771" cy="369332"/>
            </a:xfrm>
            <a:prstGeom prst="rect">
              <a:avLst/>
            </a:prstGeom>
            <a:noFill/>
          </p:spPr>
          <p:txBody>
            <a:bodyPr wrap="square" rtlCol="0">
              <a:spAutoFit/>
            </a:bodyPr>
            <a:lstStyle/>
            <a:p>
              <a:r>
                <a:rPr lang="fr-FR" dirty="0"/>
                <a:t>Participation faible</a:t>
              </a:r>
            </a:p>
          </p:txBody>
        </p:sp>
        <p:sp>
          <p:nvSpPr>
            <p:cNvPr id="16" name="ZoneTexte 15">
              <a:extLst>
                <a:ext uri="{FF2B5EF4-FFF2-40B4-BE49-F238E27FC236}">
                  <a16:creationId xmlns:a16="http://schemas.microsoft.com/office/drawing/2014/main" id="{181F4786-769D-4A13-B71F-48AAC27199D3}"/>
                </a:ext>
              </a:extLst>
            </p:cNvPr>
            <p:cNvSpPr txBox="1"/>
            <p:nvPr/>
          </p:nvSpPr>
          <p:spPr>
            <a:xfrm>
              <a:off x="6380624" y="2540624"/>
              <a:ext cx="2242876" cy="369332"/>
            </a:xfrm>
            <a:prstGeom prst="rect">
              <a:avLst/>
            </a:prstGeom>
            <a:noFill/>
          </p:spPr>
          <p:txBody>
            <a:bodyPr wrap="square" rtlCol="0">
              <a:spAutoFit/>
            </a:bodyPr>
            <a:lstStyle/>
            <a:p>
              <a:r>
                <a:rPr lang="fr-FR" dirty="0"/>
                <a:t>Participation élevée</a:t>
              </a:r>
            </a:p>
          </p:txBody>
        </p:sp>
        <p:sp>
          <p:nvSpPr>
            <p:cNvPr id="7" name="Signe Plus 6">
              <a:extLst>
                <a:ext uri="{FF2B5EF4-FFF2-40B4-BE49-F238E27FC236}">
                  <a16:creationId xmlns:a16="http://schemas.microsoft.com/office/drawing/2014/main" id="{E173DE1F-B849-4291-8A16-0CE9D3F94EF5}"/>
                </a:ext>
              </a:extLst>
            </p:cNvPr>
            <p:cNvSpPr/>
            <p:nvPr/>
          </p:nvSpPr>
          <p:spPr>
            <a:xfrm>
              <a:off x="8412480" y="2526217"/>
              <a:ext cx="436098" cy="369332"/>
            </a:xfrm>
            <a:prstGeom prst="mathPlus">
              <a:avLst/>
            </a:prstGeom>
            <a:solidFill>
              <a:srgbClr val="6CB643"/>
            </a:solidFill>
            <a:ln>
              <a:solidFill>
                <a:srgbClr val="6CB643"/>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dirty="0"/>
            </a:p>
          </p:txBody>
        </p:sp>
        <p:graphicFrame>
          <p:nvGraphicFramePr>
            <p:cNvPr id="6" name="Diagramme 5">
              <a:extLst>
                <a:ext uri="{FF2B5EF4-FFF2-40B4-BE49-F238E27FC236}">
                  <a16:creationId xmlns:a16="http://schemas.microsoft.com/office/drawing/2014/main" id="{3F139B28-B2B2-42AE-A266-1ACA59E929DF}"/>
                </a:ext>
              </a:extLst>
            </p:cNvPr>
            <p:cNvGraphicFramePr/>
            <p:nvPr>
              <p:extLst>
                <p:ext uri="{D42A27DB-BD31-4B8C-83A1-F6EECF244321}">
                  <p14:modId xmlns:p14="http://schemas.microsoft.com/office/powerpoint/2010/main" val="1743771788"/>
                </p:ext>
              </p:extLst>
            </p:nvPr>
          </p:nvGraphicFramePr>
          <p:xfrm>
            <a:off x="172058" y="1284460"/>
            <a:ext cx="8971942"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2" name="Rectangle 11">
              <a:extLst>
                <a:ext uri="{FF2B5EF4-FFF2-40B4-BE49-F238E27FC236}">
                  <a16:creationId xmlns:a16="http://schemas.microsoft.com/office/drawing/2014/main" id="{BB8B5690-7A49-4434-92EC-DDDEEEC8E601}"/>
                </a:ext>
              </a:extLst>
            </p:cNvPr>
            <p:cNvSpPr/>
            <p:nvPr/>
          </p:nvSpPr>
          <p:spPr>
            <a:xfrm>
              <a:off x="295422" y="3745173"/>
              <a:ext cx="3910807" cy="355991"/>
            </a:xfrm>
            <a:prstGeom prst="rect">
              <a:avLst/>
            </a:prstGeom>
            <a:noFill/>
            <a:ln>
              <a:solidFill>
                <a:srgbClr val="B9D03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fr-FR" dirty="0">
                  <a:solidFill>
                    <a:schemeClr val="tx1"/>
                  </a:solidFill>
                </a:rPr>
                <a:t>Coopération</a:t>
              </a:r>
              <a:endParaRPr lang="fr-FR" strike="sngStrike" dirty="0">
                <a:solidFill>
                  <a:srgbClr val="FF0000"/>
                </a:solidFill>
              </a:endParaRPr>
            </a:p>
          </p:txBody>
        </p:sp>
        <p:sp>
          <p:nvSpPr>
            <p:cNvPr id="13" name="Rectangle 12">
              <a:extLst>
                <a:ext uri="{FF2B5EF4-FFF2-40B4-BE49-F238E27FC236}">
                  <a16:creationId xmlns:a16="http://schemas.microsoft.com/office/drawing/2014/main" id="{DCF664A0-BFE7-4208-9B34-A10B0DCA7DF8}"/>
                </a:ext>
              </a:extLst>
            </p:cNvPr>
            <p:cNvSpPr/>
            <p:nvPr/>
          </p:nvSpPr>
          <p:spPr>
            <a:xfrm>
              <a:off x="4937771" y="3738924"/>
              <a:ext cx="3910807" cy="355991"/>
            </a:xfrm>
            <a:prstGeom prst="rect">
              <a:avLst/>
            </a:prstGeom>
            <a:noFill/>
            <a:ln>
              <a:solidFill>
                <a:srgbClr val="B9D03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fr-FR" dirty="0">
                  <a:solidFill>
                    <a:schemeClr val="tx1"/>
                  </a:solidFill>
                </a:rPr>
                <a:t>Participation </a:t>
              </a:r>
              <a:endParaRPr lang="fr-FR" strike="sngStrike" dirty="0">
                <a:solidFill>
                  <a:srgbClr val="FF0000"/>
                </a:solidFill>
              </a:endParaRPr>
            </a:p>
          </p:txBody>
        </p:sp>
      </p:grpSp>
      <p:sp>
        <p:nvSpPr>
          <p:cNvPr id="14" name="ZoneTexte 13">
            <a:extLst>
              <a:ext uri="{FF2B5EF4-FFF2-40B4-BE49-F238E27FC236}">
                <a16:creationId xmlns:a16="http://schemas.microsoft.com/office/drawing/2014/main" id="{CE67E77E-B552-4F7D-9A42-B3EDECD8026D}"/>
              </a:ext>
            </a:extLst>
          </p:cNvPr>
          <p:cNvSpPr txBox="1"/>
          <p:nvPr/>
        </p:nvSpPr>
        <p:spPr>
          <a:xfrm>
            <a:off x="295422" y="3995210"/>
            <a:ext cx="3995212" cy="2246769"/>
          </a:xfrm>
          <a:prstGeom prst="rect">
            <a:avLst/>
          </a:prstGeom>
          <a:noFill/>
        </p:spPr>
        <p:txBody>
          <a:bodyPr wrap="square" rtlCol="0">
            <a:spAutoFit/>
          </a:bodyPr>
          <a:lstStyle/>
          <a:p>
            <a:pPr marL="285750" indent="-285750">
              <a:buFont typeface="Arial" panose="020B0604020202020204" pitchFamily="34" charset="0"/>
              <a:buChar char="•"/>
            </a:pPr>
            <a:r>
              <a:rPr lang="fr-FR" sz="1400" b="1" dirty="0">
                <a:latin typeface="Arial" panose="020B0604020202020204" pitchFamily="34" charset="0"/>
                <a:cs typeface="Arial" panose="020B0604020202020204" pitchFamily="34" charset="0"/>
              </a:rPr>
              <a:t>Information</a:t>
            </a:r>
            <a:r>
              <a:rPr lang="fr-FR" sz="1400" dirty="0">
                <a:latin typeface="Arial" panose="020B0604020202020204" pitchFamily="34" charset="0"/>
                <a:cs typeface="Arial" panose="020B0604020202020204" pitchFamily="34" charset="0"/>
              </a:rPr>
              <a:t> : flux à sens unique, sans effet retour ni impact sur la gouvernance</a:t>
            </a:r>
          </a:p>
          <a:p>
            <a:endParaRPr lang="fr-FR" sz="7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fr-FR" sz="1400" b="1" dirty="0">
                <a:latin typeface="Arial" panose="020B0604020202020204" pitchFamily="34" charset="0"/>
                <a:cs typeface="Arial" panose="020B0604020202020204" pitchFamily="34" charset="0"/>
              </a:rPr>
              <a:t>Consultation</a:t>
            </a:r>
            <a:r>
              <a:rPr lang="fr-FR" sz="1400" dirty="0">
                <a:latin typeface="Arial" panose="020B0604020202020204" pitchFamily="34" charset="0"/>
                <a:cs typeface="Arial" panose="020B0604020202020204" pitchFamily="34" charset="0"/>
              </a:rPr>
              <a:t> : recueil des avis des personnes, sans garantie de prise en compte</a:t>
            </a:r>
          </a:p>
          <a:p>
            <a:endParaRPr lang="fr-FR" sz="7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fr-FR" sz="1400" b="1" dirty="0">
                <a:latin typeface="Arial" panose="020B0604020202020204" pitchFamily="34" charset="0"/>
                <a:cs typeface="Arial" panose="020B0604020202020204" pitchFamily="34" charset="0"/>
              </a:rPr>
              <a:t>Réassurance (ou Implication)</a:t>
            </a:r>
            <a:r>
              <a:rPr lang="fr-FR" sz="1400" dirty="0">
                <a:latin typeface="Arial" panose="020B0604020202020204" pitchFamily="34" charset="0"/>
                <a:cs typeface="Arial" panose="020B0604020202020204" pitchFamily="34" charset="0"/>
              </a:rPr>
              <a:t> : les personnes sont force de propositions et de conseils, mais ne sont pas juges de la faisabilité ou de la légitimité de la proposition</a:t>
            </a:r>
          </a:p>
        </p:txBody>
      </p:sp>
      <p:sp>
        <p:nvSpPr>
          <p:cNvPr id="15" name="ZoneTexte 14">
            <a:extLst>
              <a:ext uri="{FF2B5EF4-FFF2-40B4-BE49-F238E27FC236}">
                <a16:creationId xmlns:a16="http://schemas.microsoft.com/office/drawing/2014/main" id="{29D941A4-7E1A-4055-BD9A-B14D43C441D8}"/>
              </a:ext>
            </a:extLst>
          </p:cNvPr>
          <p:cNvSpPr txBox="1"/>
          <p:nvPr/>
        </p:nvSpPr>
        <p:spPr>
          <a:xfrm>
            <a:off x="4510871" y="3893077"/>
            <a:ext cx="4461062" cy="2031325"/>
          </a:xfrm>
          <a:prstGeom prst="rect">
            <a:avLst/>
          </a:prstGeom>
          <a:noFill/>
        </p:spPr>
        <p:txBody>
          <a:bodyPr wrap="square" rtlCol="0">
            <a:spAutoFit/>
          </a:bodyPr>
          <a:lstStyle/>
          <a:p>
            <a:pPr marL="285750" indent="-285750">
              <a:buFont typeface="Arial" panose="020B0604020202020204" pitchFamily="34" charset="0"/>
              <a:buChar char="•"/>
            </a:pPr>
            <a:r>
              <a:rPr lang="fr-FR" sz="1400" b="1" dirty="0">
                <a:latin typeface="Arial" panose="020B0604020202020204" pitchFamily="34" charset="0"/>
                <a:cs typeface="Arial" panose="020B0604020202020204" pitchFamily="34" charset="0"/>
              </a:rPr>
              <a:t>Partenariat</a:t>
            </a:r>
            <a:r>
              <a:rPr lang="fr-FR" sz="1400" dirty="0">
                <a:latin typeface="Arial" panose="020B0604020202020204" pitchFamily="34" charset="0"/>
                <a:cs typeface="Arial" panose="020B0604020202020204" pitchFamily="34" charset="0"/>
              </a:rPr>
              <a:t> : distribution du pouvoir de décision entre les parties prenantes, qui se traduit par un accord sur les rôles, les responsabilités et les niveaux de contrôle respectifs</a:t>
            </a:r>
          </a:p>
          <a:p>
            <a:pPr marL="285750" indent="-285750">
              <a:buFont typeface="Arial" panose="020B0604020202020204" pitchFamily="34" charset="0"/>
              <a:buChar char="•"/>
            </a:pPr>
            <a:endParaRPr lang="fr-FR" sz="7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fr-FR" sz="1400" b="1" dirty="0">
                <a:latin typeface="Arial" panose="020B0604020202020204" pitchFamily="34" charset="0"/>
                <a:cs typeface="Arial" panose="020B0604020202020204" pitchFamily="34" charset="0"/>
              </a:rPr>
              <a:t>Délégation de pouvoir </a:t>
            </a:r>
            <a:r>
              <a:rPr lang="fr-FR" sz="1400" dirty="0">
                <a:latin typeface="Arial" panose="020B0604020202020204" pitchFamily="34" charset="0"/>
                <a:cs typeface="Arial" panose="020B0604020202020204" pitchFamily="34" charset="0"/>
              </a:rPr>
              <a:t>: partenariat dans lequel les personnes sont prépondérantes, avec une responsabilité accrue</a:t>
            </a:r>
          </a:p>
          <a:p>
            <a:endParaRPr lang="fr-FR" sz="7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fr-FR" sz="1400" b="1" dirty="0">
                <a:latin typeface="Arial" panose="020B0604020202020204" pitchFamily="34" charset="0"/>
                <a:cs typeface="Arial" panose="020B0604020202020204" pitchFamily="34" charset="0"/>
              </a:rPr>
              <a:t>Auto-gestion </a:t>
            </a:r>
            <a:r>
              <a:rPr lang="fr-FR" sz="1400" dirty="0">
                <a:latin typeface="Arial" panose="020B0604020202020204" pitchFamily="34" charset="0"/>
                <a:cs typeface="Arial" panose="020B0604020202020204" pitchFamily="34" charset="0"/>
              </a:rPr>
              <a:t>: gouvernance par les personnes</a:t>
            </a:r>
          </a:p>
        </p:txBody>
      </p:sp>
      <p:cxnSp>
        <p:nvCxnSpPr>
          <p:cNvPr id="8" name="Connecteur droit 7">
            <a:extLst>
              <a:ext uri="{FF2B5EF4-FFF2-40B4-BE49-F238E27FC236}">
                <a16:creationId xmlns:a16="http://schemas.microsoft.com/office/drawing/2014/main" id="{61CD04F8-6732-479C-97E7-D937CCF3036F}"/>
              </a:ext>
              <a:ext uri="{C183D7F6-B498-43B3-948B-1728B52AA6E4}">
                <adec:decorative xmlns:adec="http://schemas.microsoft.com/office/drawing/2017/decorative" val="1"/>
              </a:ext>
            </a:extLst>
          </p:cNvPr>
          <p:cNvCxnSpPr>
            <a:cxnSpLocks/>
          </p:cNvCxnSpPr>
          <p:nvPr/>
        </p:nvCxnSpPr>
        <p:spPr>
          <a:xfrm>
            <a:off x="4364827" y="2532185"/>
            <a:ext cx="0" cy="4206236"/>
          </a:xfrm>
          <a:prstGeom prst="line">
            <a:avLst/>
          </a:prstGeom>
          <a:ln w="9525" cap="flat" cmpd="sng" algn="ctr">
            <a:solidFill>
              <a:schemeClr val="accent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pic>
        <p:nvPicPr>
          <p:cNvPr id="17" name="Image 16">
            <a:extLst>
              <a:ext uri="{FF2B5EF4-FFF2-40B4-BE49-F238E27FC236}">
                <a16:creationId xmlns:a16="http://schemas.microsoft.com/office/drawing/2014/main" id="{4BAC1E41-8C54-4093-999F-6EFC4C8037F6}"/>
              </a:ext>
            </a:extLst>
          </p:cNvPr>
          <p:cNvPicPr>
            <a:picLocks noChangeAspect="1"/>
          </p:cNvPicPr>
          <p:nvPr/>
        </p:nvPicPr>
        <p:blipFill>
          <a:blip r:embed="rId8"/>
          <a:stretch>
            <a:fillRect/>
          </a:stretch>
        </p:blipFill>
        <p:spPr>
          <a:xfrm>
            <a:off x="3893866" y="6332523"/>
            <a:ext cx="476316" cy="419158"/>
          </a:xfrm>
          <a:prstGeom prst="rect">
            <a:avLst/>
          </a:prstGeom>
        </p:spPr>
      </p:pic>
      <p:sp>
        <p:nvSpPr>
          <p:cNvPr id="11" name="Espace réservé du numéro de diapositive 10">
            <a:extLst>
              <a:ext uri="{FF2B5EF4-FFF2-40B4-BE49-F238E27FC236}">
                <a16:creationId xmlns:a16="http://schemas.microsoft.com/office/drawing/2014/main" id="{F01FBCDE-559D-46E2-ABA0-BEA845A37233}"/>
              </a:ext>
            </a:extLst>
          </p:cNvPr>
          <p:cNvSpPr>
            <a:spLocks noGrp="1"/>
          </p:cNvSpPr>
          <p:nvPr>
            <p:ph type="sldNum" sz="quarter" idx="14"/>
          </p:nvPr>
        </p:nvSpPr>
        <p:spPr/>
        <p:txBody>
          <a:bodyPr/>
          <a:lstStyle/>
          <a:p>
            <a:fld id="{9242190C-1718-4DF4-AE65-993259183895}" type="slidenum">
              <a:rPr lang="fr-FR" smtClean="0"/>
              <a:t>16</a:t>
            </a:fld>
            <a:endParaRPr lang="fr-FR"/>
          </a:p>
        </p:txBody>
      </p:sp>
    </p:spTree>
    <p:extLst>
      <p:ext uri="{BB962C8B-B14F-4D97-AF65-F5344CB8AC3E}">
        <p14:creationId xmlns:p14="http://schemas.microsoft.com/office/powerpoint/2010/main" val="246089124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0"/>
            <p:custDataLst>
              <p:tags r:id="rId1"/>
            </p:custDataLst>
          </p:nvPr>
        </p:nvSpPr>
        <p:spPr/>
        <p:txBody>
          <a:bodyPr/>
          <a:lstStyle/>
          <a:p>
            <a:r>
              <a:rPr lang="fr-FR" dirty="0"/>
              <a:t>Les attentes en matière de modélisation</a:t>
            </a:r>
          </a:p>
        </p:txBody>
      </p:sp>
      <p:sp>
        <p:nvSpPr>
          <p:cNvPr id="4" name="Espace réservé du contenu 3"/>
          <p:cNvSpPr>
            <a:spLocks noGrp="1"/>
          </p:cNvSpPr>
          <p:nvPr>
            <p:ph idx="1"/>
            <p:custDataLst>
              <p:tags r:id="rId2"/>
            </p:custDataLst>
          </p:nvPr>
        </p:nvSpPr>
        <p:spPr>
          <a:xfrm>
            <a:off x="332508" y="777270"/>
            <a:ext cx="7889877" cy="5613008"/>
          </a:xfrm>
        </p:spPr>
        <p:txBody>
          <a:bodyPr>
            <a:normAutofit/>
          </a:bodyPr>
          <a:lstStyle/>
          <a:p>
            <a:pPr marL="0" indent="0">
              <a:buNone/>
            </a:pPr>
            <a:endParaRPr lang="fr-FR" sz="1600" b="1" dirty="0"/>
          </a:p>
          <a:p>
            <a:pPr>
              <a:buFont typeface="Wingdings" panose="05000000000000000000" pitchFamily="2" charset="2"/>
              <a:buChar char="ü"/>
            </a:pPr>
            <a:r>
              <a:rPr lang="fr-FR" sz="1600" b="1" dirty="0"/>
              <a:t>Une modélisation du dispositif est attendue à l’issue du projet pour faciliter l’essaimage à l’ensemble du secteur :</a:t>
            </a:r>
            <a:endParaRPr lang="fr-FR" sz="1600" dirty="0"/>
          </a:p>
          <a:p>
            <a:pPr lvl="1"/>
            <a:r>
              <a:rPr lang="fr-FR" sz="1600" dirty="0"/>
              <a:t>Précisant le fonctionnement et l’organisation du dispositif </a:t>
            </a:r>
          </a:p>
          <a:p>
            <a:pPr lvl="1"/>
            <a:r>
              <a:rPr lang="fr-FR" sz="1600" dirty="0"/>
              <a:t>Explicitant les rôles de chacun, le partage des responsabilités, le périmètre d’action</a:t>
            </a:r>
          </a:p>
          <a:p>
            <a:pPr lvl="1"/>
            <a:r>
              <a:rPr lang="fr-FR" sz="1600" dirty="0"/>
              <a:t>Détaillant les modalités d’animation </a:t>
            </a:r>
          </a:p>
          <a:p>
            <a:pPr marL="457200" lvl="1" indent="0">
              <a:buNone/>
            </a:pPr>
            <a:endParaRPr lang="fr-FR" sz="1600" dirty="0"/>
          </a:p>
          <a:p>
            <a:pPr>
              <a:spcBef>
                <a:spcPts val="600"/>
              </a:spcBef>
              <a:buFont typeface="Wingdings" panose="05000000000000000000" pitchFamily="2" charset="2"/>
              <a:buChar char="ü"/>
            </a:pPr>
            <a:r>
              <a:rPr lang="fr-FR" sz="1600" b="1" dirty="0"/>
              <a:t>Il est attendu dans le projet déposé que le porteur détaille : </a:t>
            </a:r>
            <a:endParaRPr lang="fr-FR" sz="1600" dirty="0"/>
          </a:p>
          <a:p>
            <a:pPr lvl="1"/>
            <a:r>
              <a:rPr lang="fr-FR" sz="1600" dirty="0"/>
              <a:t>Le registre de participation envisagé du dispositif (nature de décision et niveau de participation)</a:t>
            </a:r>
          </a:p>
          <a:p>
            <a:pPr lvl="1"/>
            <a:r>
              <a:rPr lang="fr-FR" sz="1600" dirty="0"/>
              <a:t>Des éléments sur la constitution du dispositif, et la manière dont les parties prenantes sont sensibilisées et formées à la participation</a:t>
            </a:r>
          </a:p>
          <a:p>
            <a:pPr lvl="1"/>
            <a:r>
              <a:rPr lang="fr-FR" sz="1600" dirty="0"/>
              <a:t>La manière dont le service s’engage à prendre en compte et à rendre compte des décisions ou avis émis par le dispositif </a:t>
            </a:r>
          </a:p>
          <a:p>
            <a:pPr lvl="1"/>
            <a:r>
              <a:rPr lang="fr-FR" sz="1600" dirty="0"/>
              <a:t>Les modalités d’animation envisagées du dispositif </a:t>
            </a:r>
          </a:p>
          <a:p>
            <a:pPr lvl="1">
              <a:spcBef>
                <a:spcPts val="600"/>
              </a:spcBef>
              <a:buFont typeface="Wingdings" panose="05000000000000000000" pitchFamily="2" charset="2"/>
              <a:buChar char="ü"/>
            </a:pPr>
            <a:endParaRPr lang="fr-FR" sz="1600" dirty="0"/>
          </a:p>
          <a:p>
            <a:pPr>
              <a:spcBef>
                <a:spcPts val="600"/>
              </a:spcBef>
              <a:buFont typeface="Wingdings" panose="05000000000000000000" pitchFamily="2" charset="2"/>
              <a:buChar char="ü"/>
            </a:pPr>
            <a:r>
              <a:rPr lang="fr-FR" sz="1600" b="1" dirty="0"/>
              <a:t>Le recours à des compétences en design social </a:t>
            </a:r>
            <a:r>
              <a:rPr lang="fr-FR" sz="1600" dirty="0"/>
              <a:t>est une possibilité pour la phase de conception et de modélisation du dispositif</a:t>
            </a:r>
          </a:p>
          <a:p>
            <a:pPr marL="0" indent="0">
              <a:spcBef>
                <a:spcPts val="600"/>
              </a:spcBef>
              <a:buNone/>
            </a:pPr>
            <a:endParaRPr lang="fr-FR" sz="1600" dirty="0"/>
          </a:p>
          <a:p>
            <a:endParaRPr lang="fr-FR" dirty="0"/>
          </a:p>
          <a:p>
            <a:endParaRPr lang="fr-FR" dirty="0"/>
          </a:p>
          <a:p>
            <a:pPr marL="0" indent="0">
              <a:buNone/>
            </a:pPr>
            <a:endParaRPr lang="fr-FR" dirty="0"/>
          </a:p>
        </p:txBody>
      </p:sp>
      <p:pic>
        <p:nvPicPr>
          <p:cNvPr id="5" name="Image 4">
            <a:extLst>
              <a:ext uri="{FF2B5EF4-FFF2-40B4-BE49-F238E27FC236}">
                <a16:creationId xmlns:a16="http://schemas.microsoft.com/office/drawing/2014/main" id="{46EE2C3B-8F0C-4519-9D3F-A804B1D932B4}"/>
              </a:ext>
            </a:extLst>
          </p:cNvPr>
          <p:cNvPicPr>
            <a:picLocks noChangeAspect="1"/>
          </p:cNvPicPr>
          <p:nvPr/>
        </p:nvPicPr>
        <p:blipFill>
          <a:blip r:embed="rId4"/>
          <a:stretch>
            <a:fillRect/>
          </a:stretch>
        </p:blipFill>
        <p:spPr>
          <a:xfrm>
            <a:off x="4198666" y="6294408"/>
            <a:ext cx="476316" cy="419158"/>
          </a:xfrm>
          <a:prstGeom prst="rect">
            <a:avLst/>
          </a:prstGeom>
        </p:spPr>
      </p:pic>
      <p:sp>
        <p:nvSpPr>
          <p:cNvPr id="6" name="Espace réservé du numéro de diapositive 5">
            <a:extLst>
              <a:ext uri="{FF2B5EF4-FFF2-40B4-BE49-F238E27FC236}">
                <a16:creationId xmlns:a16="http://schemas.microsoft.com/office/drawing/2014/main" id="{A654DA2B-11AB-4D5B-88B4-08AF562DB233}"/>
              </a:ext>
            </a:extLst>
          </p:cNvPr>
          <p:cNvSpPr>
            <a:spLocks noGrp="1"/>
          </p:cNvSpPr>
          <p:nvPr>
            <p:ph type="sldNum" sz="quarter" idx="14"/>
          </p:nvPr>
        </p:nvSpPr>
        <p:spPr/>
        <p:txBody>
          <a:bodyPr/>
          <a:lstStyle/>
          <a:p>
            <a:fld id="{9242190C-1718-4DF4-AE65-993259183895}" type="slidenum">
              <a:rPr lang="fr-FR" smtClean="0"/>
              <a:t>17</a:t>
            </a:fld>
            <a:endParaRPr lang="fr-FR"/>
          </a:p>
        </p:txBody>
      </p:sp>
    </p:spTree>
    <p:extLst>
      <p:ext uri="{BB962C8B-B14F-4D97-AF65-F5344CB8AC3E}">
        <p14:creationId xmlns:p14="http://schemas.microsoft.com/office/powerpoint/2010/main" val="153102868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0"/>
            <p:custDataLst>
              <p:tags r:id="rId1"/>
            </p:custDataLst>
          </p:nvPr>
        </p:nvSpPr>
        <p:spPr/>
        <p:txBody>
          <a:bodyPr/>
          <a:lstStyle/>
          <a:p>
            <a:r>
              <a:rPr lang="fr-FR" dirty="0"/>
              <a:t>Focus sur le design, une démarche itérative qui repose sur…</a:t>
            </a:r>
          </a:p>
        </p:txBody>
      </p:sp>
      <p:sp>
        <p:nvSpPr>
          <p:cNvPr id="3" name="ZoneTexte 2"/>
          <p:cNvSpPr txBox="1"/>
          <p:nvPr>
            <p:custDataLst>
              <p:tags r:id="rId2"/>
            </p:custDataLst>
          </p:nvPr>
        </p:nvSpPr>
        <p:spPr>
          <a:xfrm>
            <a:off x="78276" y="1120182"/>
            <a:ext cx="2578122" cy="923330"/>
          </a:xfrm>
          <a:prstGeom prst="rect">
            <a:avLst/>
          </a:prstGeom>
          <a:noFill/>
        </p:spPr>
        <p:txBody>
          <a:bodyPr wrap="square" rtlCol="0">
            <a:spAutoFit/>
          </a:bodyPr>
          <a:lstStyle/>
          <a:p>
            <a:r>
              <a:rPr lang="fr-FR" b="1" dirty="0"/>
              <a:t>Une « philosophie » adaptée aux établissements</a:t>
            </a:r>
          </a:p>
        </p:txBody>
      </p:sp>
      <p:sp>
        <p:nvSpPr>
          <p:cNvPr id="5" name="Rectangle 4"/>
          <p:cNvSpPr/>
          <p:nvPr>
            <p:custDataLst>
              <p:tags r:id="rId3"/>
            </p:custDataLst>
          </p:nvPr>
        </p:nvSpPr>
        <p:spPr>
          <a:xfrm>
            <a:off x="78276" y="2153637"/>
            <a:ext cx="2339789" cy="923330"/>
          </a:xfrm>
          <a:prstGeom prst="rect">
            <a:avLst/>
          </a:prstGeom>
        </p:spPr>
        <p:txBody>
          <a:bodyPr wrap="square">
            <a:spAutoFit/>
          </a:bodyPr>
          <a:lstStyle/>
          <a:p>
            <a:r>
              <a:rPr lang="fr-FR" b="1" dirty="0"/>
              <a:t>Une méthodologie pragmatique et participative</a:t>
            </a:r>
          </a:p>
        </p:txBody>
      </p:sp>
      <p:sp>
        <p:nvSpPr>
          <p:cNvPr id="6" name="Rectangle 5"/>
          <p:cNvSpPr/>
          <p:nvPr>
            <p:custDataLst>
              <p:tags r:id="rId4"/>
            </p:custDataLst>
          </p:nvPr>
        </p:nvSpPr>
        <p:spPr>
          <a:xfrm>
            <a:off x="89647" y="3335011"/>
            <a:ext cx="2609386" cy="646331"/>
          </a:xfrm>
          <a:prstGeom prst="rect">
            <a:avLst/>
          </a:prstGeom>
        </p:spPr>
        <p:txBody>
          <a:bodyPr wrap="square">
            <a:spAutoFit/>
          </a:bodyPr>
          <a:lstStyle/>
          <a:p>
            <a:r>
              <a:rPr lang="fr-FR" b="1" dirty="0"/>
              <a:t>Une absence d’a priori sur la solution</a:t>
            </a:r>
          </a:p>
        </p:txBody>
      </p:sp>
      <p:sp>
        <p:nvSpPr>
          <p:cNvPr id="4" name="Espace réservé du contenu 3"/>
          <p:cNvSpPr>
            <a:spLocks noGrp="1"/>
          </p:cNvSpPr>
          <p:nvPr>
            <p:ph idx="1"/>
            <p:custDataLst>
              <p:tags r:id="rId5"/>
            </p:custDataLst>
          </p:nvPr>
        </p:nvSpPr>
        <p:spPr>
          <a:xfrm>
            <a:off x="2743729" y="1285874"/>
            <a:ext cx="5895446" cy="3619501"/>
          </a:xfrm>
        </p:spPr>
        <p:txBody>
          <a:bodyPr>
            <a:noAutofit/>
          </a:bodyPr>
          <a:lstStyle/>
          <a:p>
            <a:pPr marL="457200" lvl="1" indent="0">
              <a:buNone/>
            </a:pPr>
            <a:r>
              <a:rPr lang="fr-FR" dirty="0"/>
              <a:t>Un objectif : répondre à des besoins sociaux non satisfaits </a:t>
            </a:r>
          </a:p>
          <a:p>
            <a:pPr marL="457200" lvl="1" indent="0">
              <a:spcBef>
                <a:spcPts val="600"/>
              </a:spcBef>
              <a:spcAft>
                <a:spcPts val="1200"/>
              </a:spcAft>
              <a:buNone/>
            </a:pPr>
            <a:r>
              <a:rPr lang="fr-FR" dirty="0"/>
              <a:t>La dimension humaine au cœur de la démarche</a:t>
            </a:r>
          </a:p>
          <a:p>
            <a:pPr marL="457200" lvl="1" indent="0">
              <a:spcBef>
                <a:spcPts val="600"/>
              </a:spcBef>
              <a:spcAft>
                <a:spcPts val="1200"/>
              </a:spcAft>
              <a:buNone/>
            </a:pPr>
            <a:r>
              <a:rPr lang="fr-FR" dirty="0"/>
              <a:t>Une approche par l’expérience d’usage</a:t>
            </a:r>
          </a:p>
          <a:p>
            <a:pPr marL="457200" lvl="1" indent="0">
              <a:spcBef>
                <a:spcPts val="600"/>
              </a:spcBef>
              <a:spcAft>
                <a:spcPts val="1200"/>
              </a:spcAft>
              <a:buNone/>
            </a:pPr>
            <a:r>
              <a:rPr lang="fr-FR" dirty="0"/>
              <a:t>Une approche basée sur l’immersion et l’observation in situ </a:t>
            </a:r>
          </a:p>
          <a:p>
            <a:pPr marL="457200" lvl="1" indent="0">
              <a:spcBef>
                <a:spcPts val="600"/>
              </a:spcBef>
              <a:spcAft>
                <a:spcPts val="1200"/>
              </a:spcAft>
              <a:buNone/>
            </a:pPr>
            <a:r>
              <a:rPr lang="fr-FR" dirty="0"/>
              <a:t>Une approche basée sur la co-construction de solutions avec l’ensemble des parties prenantes</a:t>
            </a:r>
          </a:p>
          <a:p>
            <a:pPr marL="457200" lvl="1" indent="0">
              <a:spcBef>
                <a:spcPts val="600"/>
              </a:spcBef>
              <a:spcAft>
                <a:spcPts val="1200"/>
              </a:spcAft>
              <a:buNone/>
            </a:pPr>
            <a:r>
              <a:rPr lang="fr-FR" dirty="0"/>
              <a:t>Point de départ : une problématique, un questionnement large, un enjeu global</a:t>
            </a:r>
          </a:p>
          <a:p>
            <a:pPr marL="457200" lvl="1" indent="0">
              <a:spcBef>
                <a:spcPts val="600"/>
              </a:spcBef>
              <a:spcAft>
                <a:spcPts val="1200"/>
              </a:spcAft>
              <a:buNone/>
            </a:pPr>
            <a:r>
              <a:rPr lang="fr-FR" dirty="0"/>
              <a:t>Une multitude de solutions possibles qui émergent tout au long d’un processus itératif : objets, aménagements, organisations, applications digitales, nouveaux gestes métier…</a:t>
            </a:r>
          </a:p>
          <a:p>
            <a:pPr lvl="1">
              <a:buFont typeface="Arial" panose="020B0604020202020204" pitchFamily="34" charset="0"/>
              <a:buChar char="•"/>
            </a:pPr>
            <a:endParaRPr lang="fr-FR" dirty="0"/>
          </a:p>
          <a:p>
            <a:pPr lvl="1"/>
            <a:endParaRPr lang="fr-FR" dirty="0"/>
          </a:p>
        </p:txBody>
      </p:sp>
      <p:graphicFrame>
        <p:nvGraphicFramePr>
          <p:cNvPr id="11" name="Diagramme 10" descr="Schéma expliquant la démarche design : comprendre concevoir tester déployer"/>
          <p:cNvGraphicFramePr/>
          <p:nvPr>
            <p:custDataLst>
              <p:tags r:id="rId6"/>
            </p:custDataLst>
            <p:extLst>
              <p:ext uri="{D42A27DB-BD31-4B8C-83A1-F6EECF244321}">
                <p14:modId xmlns:p14="http://schemas.microsoft.com/office/powerpoint/2010/main" val="1147058048"/>
              </p:ext>
            </p:extLst>
          </p:nvPr>
        </p:nvGraphicFramePr>
        <p:xfrm>
          <a:off x="642937" y="4733951"/>
          <a:ext cx="8012860" cy="1762439"/>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pic>
        <p:nvPicPr>
          <p:cNvPr id="12" name="Image 11">
            <a:extLst>
              <a:ext uri="{FF2B5EF4-FFF2-40B4-BE49-F238E27FC236}">
                <a16:creationId xmlns:a16="http://schemas.microsoft.com/office/drawing/2014/main" id="{1F5FA4FE-BADF-4E08-924D-9F1797C70807}"/>
              </a:ext>
            </a:extLst>
          </p:cNvPr>
          <p:cNvPicPr>
            <a:picLocks noChangeAspect="1"/>
          </p:cNvPicPr>
          <p:nvPr/>
        </p:nvPicPr>
        <p:blipFill>
          <a:blip r:embed="rId13"/>
          <a:stretch>
            <a:fillRect/>
          </a:stretch>
        </p:blipFill>
        <p:spPr>
          <a:xfrm>
            <a:off x="3893866" y="6332523"/>
            <a:ext cx="476316" cy="419158"/>
          </a:xfrm>
          <a:prstGeom prst="rect">
            <a:avLst/>
          </a:prstGeom>
        </p:spPr>
      </p:pic>
      <p:grpSp>
        <p:nvGrpSpPr>
          <p:cNvPr id="13" name="Groupe 12">
            <a:extLst>
              <a:ext uri="{FF2B5EF4-FFF2-40B4-BE49-F238E27FC236}">
                <a16:creationId xmlns:a16="http://schemas.microsoft.com/office/drawing/2014/main" id="{77742406-E493-4F2B-95FE-C4BBA41AFFEA}"/>
              </a:ext>
            </a:extLst>
          </p:cNvPr>
          <p:cNvGrpSpPr/>
          <p:nvPr/>
        </p:nvGrpSpPr>
        <p:grpSpPr>
          <a:xfrm>
            <a:off x="2639052" y="1415827"/>
            <a:ext cx="312746" cy="331084"/>
            <a:chOff x="1525241" y="260502"/>
            <a:chExt cx="412071" cy="331084"/>
          </a:xfrm>
        </p:grpSpPr>
        <p:sp>
          <p:nvSpPr>
            <p:cNvPr id="14" name="Flèche : droite 13">
              <a:extLst>
                <a:ext uri="{FF2B5EF4-FFF2-40B4-BE49-F238E27FC236}">
                  <a16:creationId xmlns:a16="http://schemas.microsoft.com/office/drawing/2014/main" id="{5FD6418F-D354-43BF-AFA6-85D689B31804}"/>
                </a:ext>
              </a:extLst>
            </p:cNvPr>
            <p:cNvSpPr/>
            <p:nvPr/>
          </p:nvSpPr>
          <p:spPr>
            <a:xfrm>
              <a:off x="1525241" y="260502"/>
              <a:ext cx="412071" cy="331084"/>
            </a:xfrm>
            <a:prstGeom prst="rightArrow">
              <a:avLst>
                <a:gd name="adj1" fmla="val 60000"/>
                <a:gd name="adj2" fmla="val 50000"/>
              </a:avLst>
            </a:prstGeom>
            <a:solidFill>
              <a:srgbClr val="5AAB45"/>
            </a:solidFill>
          </p:spPr>
          <p:style>
            <a:lnRef idx="0">
              <a:schemeClr val="dk1">
                <a:tint val="60000"/>
                <a:hueOff val="0"/>
                <a:satOff val="0"/>
                <a:lumOff val="0"/>
                <a:alphaOff val="0"/>
              </a:schemeClr>
            </a:lnRef>
            <a:fillRef idx="1">
              <a:scrgbClr r="0" g="0" b="0"/>
            </a:fillRef>
            <a:effectRef idx="0">
              <a:schemeClr val="dk1">
                <a:tint val="60000"/>
                <a:hueOff val="0"/>
                <a:satOff val="0"/>
                <a:lumOff val="0"/>
                <a:alphaOff val="0"/>
              </a:schemeClr>
            </a:effectRef>
            <a:fontRef idx="minor">
              <a:schemeClr val="dk1">
                <a:hueOff val="0"/>
                <a:satOff val="0"/>
                <a:lumOff val="0"/>
                <a:alphaOff val="0"/>
              </a:schemeClr>
            </a:fontRef>
          </p:style>
        </p:sp>
        <p:sp>
          <p:nvSpPr>
            <p:cNvPr id="15" name="Flèche : droite 4">
              <a:extLst>
                <a:ext uri="{FF2B5EF4-FFF2-40B4-BE49-F238E27FC236}">
                  <a16:creationId xmlns:a16="http://schemas.microsoft.com/office/drawing/2014/main" id="{89E84647-ECEF-47E7-919F-ECF1CB8B8FEB}"/>
                </a:ext>
              </a:extLst>
            </p:cNvPr>
            <p:cNvSpPr txBox="1"/>
            <p:nvPr/>
          </p:nvSpPr>
          <p:spPr>
            <a:xfrm>
              <a:off x="1525241" y="326719"/>
              <a:ext cx="312746" cy="198650"/>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fr-FR" sz="1100" kern="1200" dirty="0"/>
            </a:p>
          </p:txBody>
        </p:sp>
      </p:grpSp>
      <p:grpSp>
        <p:nvGrpSpPr>
          <p:cNvPr id="16" name="Groupe 15">
            <a:extLst>
              <a:ext uri="{FF2B5EF4-FFF2-40B4-BE49-F238E27FC236}">
                <a16:creationId xmlns:a16="http://schemas.microsoft.com/office/drawing/2014/main" id="{0D618117-8ABB-4419-997B-A94C7D5CB880}"/>
              </a:ext>
            </a:extLst>
          </p:cNvPr>
          <p:cNvGrpSpPr/>
          <p:nvPr/>
        </p:nvGrpSpPr>
        <p:grpSpPr>
          <a:xfrm>
            <a:off x="2629021" y="2339219"/>
            <a:ext cx="312746" cy="331084"/>
            <a:chOff x="1525241" y="260502"/>
            <a:chExt cx="412071" cy="331084"/>
          </a:xfrm>
        </p:grpSpPr>
        <p:sp>
          <p:nvSpPr>
            <p:cNvPr id="17" name="Flèche : droite 16">
              <a:extLst>
                <a:ext uri="{FF2B5EF4-FFF2-40B4-BE49-F238E27FC236}">
                  <a16:creationId xmlns:a16="http://schemas.microsoft.com/office/drawing/2014/main" id="{562AF978-936B-4256-88E3-D90C423DE23E}"/>
                </a:ext>
              </a:extLst>
            </p:cNvPr>
            <p:cNvSpPr/>
            <p:nvPr/>
          </p:nvSpPr>
          <p:spPr>
            <a:xfrm>
              <a:off x="1525241" y="260502"/>
              <a:ext cx="412071" cy="331084"/>
            </a:xfrm>
            <a:prstGeom prst="rightArrow">
              <a:avLst>
                <a:gd name="adj1" fmla="val 60000"/>
                <a:gd name="adj2" fmla="val 50000"/>
              </a:avLst>
            </a:prstGeom>
            <a:solidFill>
              <a:srgbClr val="5AAB45"/>
            </a:solidFill>
          </p:spPr>
          <p:style>
            <a:lnRef idx="0">
              <a:schemeClr val="dk1">
                <a:tint val="60000"/>
                <a:hueOff val="0"/>
                <a:satOff val="0"/>
                <a:lumOff val="0"/>
                <a:alphaOff val="0"/>
              </a:schemeClr>
            </a:lnRef>
            <a:fillRef idx="1">
              <a:scrgbClr r="0" g="0" b="0"/>
            </a:fillRef>
            <a:effectRef idx="0">
              <a:schemeClr val="dk1">
                <a:tint val="60000"/>
                <a:hueOff val="0"/>
                <a:satOff val="0"/>
                <a:lumOff val="0"/>
                <a:alphaOff val="0"/>
              </a:schemeClr>
            </a:effectRef>
            <a:fontRef idx="minor">
              <a:schemeClr val="dk1">
                <a:hueOff val="0"/>
                <a:satOff val="0"/>
                <a:lumOff val="0"/>
                <a:alphaOff val="0"/>
              </a:schemeClr>
            </a:fontRef>
          </p:style>
        </p:sp>
        <p:sp>
          <p:nvSpPr>
            <p:cNvPr id="18" name="Flèche : droite 4">
              <a:extLst>
                <a:ext uri="{FF2B5EF4-FFF2-40B4-BE49-F238E27FC236}">
                  <a16:creationId xmlns:a16="http://schemas.microsoft.com/office/drawing/2014/main" id="{87F2DF9C-1CAE-4AB8-A29B-EAD0E1CA6DB2}"/>
                </a:ext>
              </a:extLst>
            </p:cNvPr>
            <p:cNvSpPr txBox="1"/>
            <p:nvPr/>
          </p:nvSpPr>
          <p:spPr>
            <a:xfrm>
              <a:off x="1525241" y="326719"/>
              <a:ext cx="312746" cy="198650"/>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fr-FR" sz="1100" kern="1200" dirty="0"/>
            </a:p>
          </p:txBody>
        </p:sp>
      </p:grpSp>
      <p:grpSp>
        <p:nvGrpSpPr>
          <p:cNvPr id="19" name="Groupe 18">
            <a:extLst>
              <a:ext uri="{FF2B5EF4-FFF2-40B4-BE49-F238E27FC236}">
                <a16:creationId xmlns:a16="http://schemas.microsoft.com/office/drawing/2014/main" id="{6D2CA12C-BCC6-44BB-A930-9AFDF439F8B6}"/>
              </a:ext>
            </a:extLst>
          </p:cNvPr>
          <p:cNvGrpSpPr/>
          <p:nvPr/>
        </p:nvGrpSpPr>
        <p:grpSpPr>
          <a:xfrm>
            <a:off x="2625048" y="3489705"/>
            <a:ext cx="312746" cy="331084"/>
            <a:chOff x="1525241" y="260502"/>
            <a:chExt cx="412071" cy="331084"/>
          </a:xfrm>
        </p:grpSpPr>
        <p:sp>
          <p:nvSpPr>
            <p:cNvPr id="20" name="Flèche : droite 19">
              <a:extLst>
                <a:ext uri="{FF2B5EF4-FFF2-40B4-BE49-F238E27FC236}">
                  <a16:creationId xmlns:a16="http://schemas.microsoft.com/office/drawing/2014/main" id="{7C56BDA7-6F79-4204-AB06-961022B9AC39}"/>
                </a:ext>
              </a:extLst>
            </p:cNvPr>
            <p:cNvSpPr/>
            <p:nvPr/>
          </p:nvSpPr>
          <p:spPr>
            <a:xfrm>
              <a:off x="1525241" y="260502"/>
              <a:ext cx="412071" cy="331084"/>
            </a:xfrm>
            <a:prstGeom prst="rightArrow">
              <a:avLst>
                <a:gd name="adj1" fmla="val 60000"/>
                <a:gd name="adj2" fmla="val 50000"/>
              </a:avLst>
            </a:prstGeom>
            <a:solidFill>
              <a:srgbClr val="5AAB45"/>
            </a:solidFill>
          </p:spPr>
          <p:style>
            <a:lnRef idx="0">
              <a:schemeClr val="dk1">
                <a:tint val="60000"/>
                <a:hueOff val="0"/>
                <a:satOff val="0"/>
                <a:lumOff val="0"/>
                <a:alphaOff val="0"/>
              </a:schemeClr>
            </a:lnRef>
            <a:fillRef idx="1">
              <a:scrgbClr r="0" g="0" b="0"/>
            </a:fillRef>
            <a:effectRef idx="0">
              <a:schemeClr val="dk1">
                <a:tint val="60000"/>
                <a:hueOff val="0"/>
                <a:satOff val="0"/>
                <a:lumOff val="0"/>
                <a:alphaOff val="0"/>
              </a:schemeClr>
            </a:effectRef>
            <a:fontRef idx="minor">
              <a:schemeClr val="dk1">
                <a:hueOff val="0"/>
                <a:satOff val="0"/>
                <a:lumOff val="0"/>
                <a:alphaOff val="0"/>
              </a:schemeClr>
            </a:fontRef>
          </p:style>
        </p:sp>
        <p:sp>
          <p:nvSpPr>
            <p:cNvPr id="21" name="Flèche : droite 4">
              <a:extLst>
                <a:ext uri="{FF2B5EF4-FFF2-40B4-BE49-F238E27FC236}">
                  <a16:creationId xmlns:a16="http://schemas.microsoft.com/office/drawing/2014/main" id="{80C7E53E-B715-409B-9BB4-23E8F3DE15C8}"/>
                </a:ext>
              </a:extLst>
            </p:cNvPr>
            <p:cNvSpPr txBox="1"/>
            <p:nvPr/>
          </p:nvSpPr>
          <p:spPr>
            <a:xfrm>
              <a:off x="1525241" y="326719"/>
              <a:ext cx="312746" cy="198650"/>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fr-FR" sz="1100" kern="1200" dirty="0"/>
            </a:p>
          </p:txBody>
        </p:sp>
      </p:grpSp>
      <p:sp>
        <p:nvSpPr>
          <p:cNvPr id="8" name="Espace réservé du numéro de diapositive 7">
            <a:extLst>
              <a:ext uri="{FF2B5EF4-FFF2-40B4-BE49-F238E27FC236}">
                <a16:creationId xmlns:a16="http://schemas.microsoft.com/office/drawing/2014/main" id="{55B5CDD4-32E6-443F-BEC7-1FA6B1527BB9}"/>
              </a:ext>
            </a:extLst>
          </p:cNvPr>
          <p:cNvSpPr>
            <a:spLocks noGrp="1"/>
          </p:cNvSpPr>
          <p:nvPr>
            <p:ph type="sldNum" sz="quarter" idx="14"/>
          </p:nvPr>
        </p:nvSpPr>
        <p:spPr/>
        <p:txBody>
          <a:bodyPr/>
          <a:lstStyle/>
          <a:p>
            <a:fld id="{9242190C-1718-4DF4-AE65-993259183895}" type="slidenum">
              <a:rPr lang="fr-FR" smtClean="0"/>
              <a:t>18</a:t>
            </a:fld>
            <a:endParaRPr lang="fr-FR"/>
          </a:p>
        </p:txBody>
      </p:sp>
    </p:spTree>
    <p:extLst>
      <p:ext uri="{BB962C8B-B14F-4D97-AF65-F5344CB8AC3E}">
        <p14:creationId xmlns:p14="http://schemas.microsoft.com/office/powerpoint/2010/main" val="409267462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0"/>
            <p:custDataLst>
              <p:tags r:id="rId1"/>
            </p:custDataLst>
          </p:nvPr>
        </p:nvSpPr>
        <p:spPr/>
        <p:txBody>
          <a:bodyPr/>
          <a:lstStyle/>
          <a:p>
            <a:r>
              <a:rPr lang="fr-FR" dirty="0"/>
              <a:t>Les attentes en matière d’évaluation </a:t>
            </a:r>
          </a:p>
        </p:txBody>
      </p:sp>
      <p:sp>
        <p:nvSpPr>
          <p:cNvPr id="4" name="Espace réservé du contenu 3"/>
          <p:cNvSpPr>
            <a:spLocks noGrp="1"/>
          </p:cNvSpPr>
          <p:nvPr>
            <p:ph idx="1"/>
            <p:custDataLst>
              <p:tags r:id="rId2"/>
            </p:custDataLst>
          </p:nvPr>
        </p:nvSpPr>
        <p:spPr>
          <a:xfrm>
            <a:off x="384690" y="832753"/>
            <a:ext cx="7970983" cy="5613008"/>
          </a:xfrm>
        </p:spPr>
        <p:txBody>
          <a:bodyPr>
            <a:normAutofit lnSpcReduction="10000"/>
          </a:bodyPr>
          <a:lstStyle/>
          <a:p>
            <a:pPr marL="0" indent="0">
              <a:buNone/>
            </a:pPr>
            <a:endParaRPr lang="fr-FR" sz="1600" b="1" dirty="0"/>
          </a:p>
          <a:p>
            <a:pPr>
              <a:buFont typeface="Wingdings" panose="05000000000000000000" pitchFamily="2" charset="2"/>
              <a:buChar char="ü"/>
            </a:pPr>
            <a:r>
              <a:rPr lang="fr-FR" sz="1600" b="1" dirty="0"/>
              <a:t>Le projet doit impérativement comporter une phase d’évaluation </a:t>
            </a:r>
            <a:endParaRPr lang="fr-FR" sz="1600" dirty="0"/>
          </a:p>
          <a:p>
            <a:pPr lvl="1"/>
            <a:r>
              <a:rPr lang="fr-FR" sz="1600" dirty="0"/>
              <a:t>Réalisée par un intervenant extérieur (évaluateur, cabinet d’études, laboratoire de recherche…)  </a:t>
            </a:r>
          </a:p>
          <a:p>
            <a:pPr marL="457200" lvl="1" indent="0">
              <a:spcBef>
                <a:spcPts val="600"/>
              </a:spcBef>
              <a:buNone/>
            </a:pPr>
            <a:endParaRPr lang="fr-FR" sz="1600" dirty="0"/>
          </a:p>
          <a:p>
            <a:pPr>
              <a:spcBef>
                <a:spcPts val="600"/>
              </a:spcBef>
              <a:buFont typeface="Wingdings" panose="05000000000000000000" pitchFamily="2" charset="2"/>
              <a:buChar char="ü"/>
            </a:pPr>
            <a:r>
              <a:rPr lang="fr-FR" sz="1600" b="1" dirty="0"/>
              <a:t>La démarche d’évaluation aura pour objectifs : </a:t>
            </a:r>
          </a:p>
          <a:p>
            <a:pPr lvl="1"/>
            <a:r>
              <a:rPr lang="fr-FR" sz="1600" dirty="0"/>
              <a:t>D’étudier l’effectivité du dispositif (fonctionnement régulier, représentativité effective des personnes et de leurs proches aidants…)</a:t>
            </a:r>
          </a:p>
          <a:p>
            <a:pPr lvl="1"/>
            <a:r>
              <a:rPr lang="fr-FR" sz="1600" dirty="0"/>
              <a:t>D’évaluer le niveau d’influence réel du dispositif dans la gouvernance</a:t>
            </a:r>
          </a:p>
          <a:p>
            <a:pPr lvl="1"/>
            <a:r>
              <a:rPr lang="fr-FR" sz="1600" dirty="0"/>
              <a:t>De mesurer les impacts du dispositif sur sa capacité à favoriser des échanges entre les parties prenantes et, le cas échéant, à prendre en charge les tensions qui pourraient survenir dans cet espace.</a:t>
            </a:r>
          </a:p>
          <a:p>
            <a:pPr lvl="1"/>
            <a:r>
              <a:rPr lang="fr-FR" sz="1600" dirty="0"/>
              <a:t>De mesurer les effets du dispositif sur la qualité de service rendu aux personnes, la qualité de l’organisation et la qualité de vie au travail.</a:t>
            </a:r>
          </a:p>
          <a:p>
            <a:pPr marL="0" indent="0">
              <a:buNone/>
            </a:pPr>
            <a:endParaRPr lang="fr-FR" dirty="0"/>
          </a:p>
          <a:p>
            <a:pPr>
              <a:spcBef>
                <a:spcPts val="600"/>
              </a:spcBef>
              <a:buFont typeface="Wingdings" panose="05000000000000000000" pitchFamily="2" charset="2"/>
              <a:buChar char="ü"/>
            </a:pPr>
            <a:r>
              <a:rPr lang="fr-FR" sz="1600" b="1" dirty="0"/>
              <a:t>La méthodologie devra être détaillé dans le projet et comporter les éléments suivants: </a:t>
            </a:r>
            <a:endParaRPr lang="fr-FR" sz="1600" dirty="0"/>
          </a:p>
          <a:p>
            <a:pPr lvl="1"/>
            <a:r>
              <a:rPr lang="fr-FR" sz="1600" dirty="0"/>
              <a:t>Quelles sont les questions évaluatives ? </a:t>
            </a:r>
          </a:p>
          <a:p>
            <a:pPr lvl="1"/>
            <a:r>
              <a:rPr lang="fr-FR" sz="1600" dirty="0"/>
              <a:t>Quel est le design général de l’évaluation ( évaluation avant/après, comparaison avec un groupe témoin, démarche qualitative ou quantitative…) ?</a:t>
            </a:r>
          </a:p>
          <a:p>
            <a:pPr lvl="1"/>
            <a:r>
              <a:rPr lang="fr-FR" sz="1600" dirty="0"/>
              <a:t>Quels sont les indicateurs retenus pour l’évaluation et quelles sont les modalités de recueil des données ?</a:t>
            </a:r>
          </a:p>
          <a:p>
            <a:pPr marL="0" indent="0">
              <a:buNone/>
            </a:pPr>
            <a:endParaRPr lang="fr-FR" dirty="0"/>
          </a:p>
        </p:txBody>
      </p:sp>
      <p:pic>
        <p:nvPicPr>
          <p:cNvPr id="5" name="Image 4">
            <a:extLst>
              <a:ext uri="{FF2B5EF4-FFF2-40B4-BE49-F238E27FC236}">
                <a16:creationId xmlns:a16="http://schemas.microsoft.com/office/drawing/2014/main" id="{03B7AFD5-1A0C-45DE-9C44-CBE785E351F6}"/>
              </a:ext>
            </a:extLst>
          </p:cNvPr>
          <p:cNvPicPr>
            <a:picLocks noChangeAspect="1"/>
          </p:cNvPicPr>
          <p:nvPr/>
        </p:nvPicPr>
        <p:blipFill>
          <a:blip r:embed="rId4"/>
          <a:stretch>
            <a:fillRect/>
          </a:stretch>
        </p:blipFill>
        <p:spPr>
          <a:xfrm>
            <a:off x="3893866" y="6332523"/>
            <a:ext cx="476316" cy="419158"/>
          </a:xfrm>
          <a:prstGeom prst="rect">
            <a:avLst/>
          </a:prstGeom>
        </p:spPr>
      </p:pic>
      <p:sp>
        <p:nvSpPr>
          <p:cNvPr id="6" name="Espace réservé du numéro de diapositive 5">
            <a:extLst>
              <a:ext uri="{FF2B5EF4-FFF2-40B4-BE49-F238E27FC236}">
                <a16:creationId xmlns:a16="http://schemas.microsoft.com/office/drawing/2014/main" id="{876A892A-A5EB-4215-9691-1C8593205DF2}"/>
              </a:ext>
            </a:extLst>
          </p:cNvPr>
          <p:cNvSpPr>
            <a:spLocks noGrp="1"/>
          </p:cNvSpPr>
          <p:nvPr>
            <p:ph type="sldNum" sz="quarter" idx="14"/>
          </p:nvPr>
        </p:nvSpPr>
        <p:spPr/>
        <p:txBody>
          <a:bodyPr/>
          <a:lstStyle/>
          <a:p>
            <a:fld id="{9242190C-1718-4DF4-AE65-993259183895}" type="slidenum">
              <a:rPr lang="fr-FR" smtClean="0"/>
              <a:t>19</a:t>
            </a:fld>
            <a:endParaRPr lang="fr-FR"/>
          </a:p>
        </p:txBody>
      </p:sp>
    </p:spTree>
    <p:extLst>
      <p:ext uri="{BB962C8B-B14F-4D97-AF65-F5344CB8AC3E}">
        <p14:creationId xmlns:p14="http://schemas.microsoft.com/office/powerpoint/2010/main" val="23712937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texte 4">
            <a:extLst>
              <a:ext uri="{FF2B5EF4-FFF2-40B4-BE49-F238E27FC236}">
                <a16:creationId xmlns:a16="http://schemas.microsoft.com/office/drawing/2014/main" id="{7B8B25A3-AE44-49C8-8E87-E188BCF3EF0C}"/>
              </a:ext>
            </a:extLst>
          </p:cNvPr>
          <p:cNvSpPr>
            <a:spLocks noGrp="1"/>
          </p:cNvSpPr>
          <p:nvPr>
            <p:ph type="body" sz="quarter" idx="10"/>
            <p:custDataLst>
              <p:tags r:id="rId1"/>
            </p:custDataLst>
          </p:nvPr>
        </p:nvSpPr>
        <p:spPr/>
        <p:txBody>
          <a:bodyPr/>
          <a:lstStyle/>
          <a:p>
            <a:r>
              <a:rPr lang="fr-FR" dirty="0"/>
              <a:t>Sommaire</a:t>
            </a:r>
          </a:p>
        </p:txBody>
      </p:sp>
      <p:sp>
        <p:nvSpPr>
          <p:cNvPr id="7" name="Espace réservé du contenu 6">
            <a:extLst>
              <a:ext uri="{FF2B5EF4-FFF2-40B4-BE49-F238E27FC236}">
                <a16:creationId xmlns:a16="http://schemas.microsoft.com/office/drawing/2014/main" id="{D14ED36E-4D4E-47E1-A01D-6671224492CC}"/>
              </a:ext>
            </a:extLst>
          </p:cNvPr>
          <p:cNvSpPr>
            <a:spLocks noGrp="1"/>
          </p:cNvSpPr>
          <p:nvPr>
            <p:ph idx="1"/>
            <p:custDataLst>
              <p:tags r:id="rId2"/>
            </p:custDataLst>
          </p:nvPr>
        </p:nvSpPr>
        <p:spPr>
          <a:xfrm>
            <a:off x="454643" y="1311592"/>
            <a:ext cx="8474672" cy="4641669"/>
          </a:xfrm>
        </p:spPr>
        <p:txBody>
          <a:bodyPr>
            <a:normAutofit/>
          </a:bodyPr>
          <a:lstStyle/>
          <a:p>
            <a:pPr>
              <a:spcBef>
                <a:spcPts val="600"/>
              </a:spcBef>
              <a:spcAft>
                <a:spcPts val="1200"/>
              </a:spcAft>
              <a:buFont typeface="Wingdings" panose="05000000000000000000" pitchFamily="2" charset="2"/>
              <a:buChar char="ü"/>
            </a:pPr>
            <a:r>
              <a:rPr lang="fr-FR" sz="1600" b="1" dirty="0"/>
              <a:t>Préambule</a:t>
            </a:r>
            <a:r>
              <a:rPr lang="fr-FR" sz="1600" dirty="0"/>
              <a:t>………………………………………………………………………………Page 3</a:t>
            </a:r>
          </a:p>
          <a:p>
            <a:pPr>
              <a:spcBef>
                <a:spcPts val="600"/>
              </a:spcBef>
              <a:spcAft>
                <a:spcPts val="1200"/>
              </a:spcAft>
              <a:buFont typeface="Wingdings" panose="05000000000000000000" pitchFamily="2" charset="2"/>
              <a:buChar char="ü"/>
            </a:pPr>
            <a:r>
              <a:rPr lang="fr-FR" sz="1600" b="1" dirty="0"/>
              <a:t>L’appel à projets en bref</a:t>
            </a:r>
            <a:r>
              <a:rPr lang="fr-FR" sz="1600" dirty="0"/>
              <a:t>……………………………...……………………………..Page 6</a:t>
            </a:r>
          </a:p>
          <a:p>
            <a:pPr>
              <a:spcBef>
                <a:spcPts val="600"/>
              </a:spcBef>
              <a:spcAft>
                <a:spcPts val="1200"/>
              </a:spcAft>
              <a:buFont typeface="Wingdings" panose="05000000000000000000" pitchFamily="2" charset="2"/>
              <a:buChar char="ü"/>
            </a:pPr>
            <a:r>
              <a:rPr lang="fr-FR" sz="1600" b="1" dirty="0"/>
              <a:t>Les dispositifs de participation : enjeux et attendus</a:t>
            </a:r>
            <a:r>
              <a:rPr lang="fr-FR" sz="1600" dirty="0"/>
              <a:t>…………………………..Page 11</a:t>
            </a:r>
          </a:p>
          <a:p>
            <a:pPr>
              <a:spcBef>
                <a:spcPts val="600"/>
              </a:spcBef>
              <a:spcAft>
                <a:spcPts val="1200"/>
              </a:spcAft>
              <a:buFont typeface="Wingdings" panose="05000000000000000000" pitchFamily="2" charset="2"/>
              <a:buChar char="ü"/>
            </a:pPr>
            <a:r>
              <a:rPr lang="fr-FR" sz="1600" b="1" dirty="0"/>
              <a:t>Modalités de financement des projets et livrables</a:t>
            </a:r>
            <a:r>
              <a:rPr lang="fr-FR" sz="1600" dirty="0"/>
              <a:t>……………………………..Page 20</a:t>
            </a:r>
          </a:p>
          <a:p>
            <a:pPr>
              <a:spcBef>
                <a:spcPts val="600"/>
              </a:spcBef>
              <a:spcAft>
                <a:spcPts val="1200"/>
              </a:spcAft>
              <a:buFont typeface="Wingdings" panose="05000000000000000000" pitchFamily="2" charset="2"/>
              <a:buChar char="ü"/>
            </a:pPr>
            <a:r>
              <a:rPr lang="fr-FR" sz="1600" b="1" dirty="0"/>
              <a:t>Les critères d’éligibilité</a:t>
            </a:r>
            <a:r>
              <a:rPr lang="fr-FR" sz="1600" dirty="0"/>
              <a:t>………...……………………………………………………Page 26</a:t>
            </a:r>
          </a:p>
          <a:p>
            <a:pPr>
              <a:spcBef>
                <a:spcPts val="600"/>
              </a:spcBef>
              <a:spcAft>
                <a:spcPts val="1200"/>
              </a:spcAft>
              <a:buFont typeface="Wingdings" panose="05000000000000000000" pitchFamily="2" charset="2"/>
              <a:buChar char="ü"/>
            </a:pPr>
            <a:r>
              <a:rPr lang="fr-FR" sz="1600" b="1" dirty="0"/>
              <a:t>Les critères de sélection des projets éligibles</a:t>
            </a:r>
            <a:r>
              <a:rPr lang="fr-FR" sz="1600" dirty="0"/>
              <a:t>….………………………………Page 29</a:t>
            </a:r>
          </a:p>
          <a:p>
            <a:pPr>
              <a:spcBef>
                <a:spcPts val="600"/>
              </a:spcBef>
              <a:spcAft>
                <a:spcPts val="1200"/>
              </a:spcAft>
              <a:buFont typeface="Wingdings" panose="05000000000000000000" pitchFamily="2" charset="2"/>
              <a:buChar char="ü"/>
            </a:pPr>
            <a:r>
              <a:rPr lang="fr-FR" sz="1600" b="1" dirty="0"/>
              <a:t>Les éléments constitutifs du dossier de candidature</a:t>
            </a:r>
            <a:r>
              <a:rPr lang="fr-FR" sz="1600" dirty="0"/>
              <a:t>…………………………Page 33</a:t>
            </a:r>
            <a:r>
              <a:rPr lang="fr-FR" sz="1600" b="1" dirty="0"/>
              <a:t> </a:t>
            </a:r>
          </a:p>
          <a:p>
            <a:pPr>
              <a:spcBef>
                <a:spcPts val="600"/>
              </a:spcBef>
              <a:spcAft>
                <a:spcPts val="1200"/>
              </a:spcAft>
              <a:buFont typeface="Wingdings" panose="05000000000000000000" pitchFamily="2" charset="2"/>
              <a:buChar char="ü"/>
            </a:pPr>
            <a:r>
              <a:rPr lang="fr-FR" sz="1600" b="1" dirty="0"/>
              <a:t>Déposer un projet : modalités et calendrier</a:t>
            </a:r>
            <a:r>
              <a:rPr lang="fr-FR" sz="1600" dirty="0"/>
              <a:t>……………………………............Page 36</a:t>
            </a:r>
          </a:p>
          <a:p>
            <a:pPr>
              <a:spcBef>
                <a:spcPts val="600"/>
              </a:spcBef>
              <a:spcAft>
                <a:spcPts val="1200"/>
              </a:spcAft>
              <a:buFont typeface="Wingdings" panose="05000000000000000000" pitchFamily="2" charset="2"/>
              <a:buChar char="ü"/>
            </a:pPr>
            <a:r>
              <a:rPr lang="fr-FR" sz="1600" b="1" dirty="0"/>
              <a:t>Information et contact</a:t>
            </a:r>
            <a:r>
              <a:rPr lang="fr-FR" sz="1600" dirty="0"/>
              <a:t>……………………………………………………………....Page 40</a:t>
            </a:r>
          </a:p>
          <a:p>
            <a:pPr>
              <a:spcBef>
                <a:spcPts val="600"/>
              </a:spcBef>
              <a:spcAft>
                <a:spcPts val="1200"/>
              </a:spcAft>
              <a:buFont typeface="Wingdings" panose="05000000000000000000" pitchFamily="2" charset="2"/>
              <a:buChar char="ü"/>
            </a:pPr>
            <a:endParaRPr lang="fr-FR" sz="1600" dirty="0"/>
          </a:p>
          <a:p>
            <a:pPr>
              <a:spcBef>
                <a:spcPts val="600"/>
              </a:spcBef>
              <a:spcAft>
                <a:spcPts val="1200"/>
              </a:spcAft>
              <a:buFont typeface="Wingdings" panose="05000000000000000000" pitchFamily="2" charset="2"/>
              <a:buChar char="ü"/>
            </a:pPr>
            <a:endParaRPr lang="fr-FR" sz="1600" b="1" dirty="0"/>
          </a:p>
          <a:p>
            <a:endParaRPr lang="fr-FR" dirty="0"/>
          </a:p>
        </p:txBody>
      </p:sp>
      <p:sp>
        <p:nvSpPr>
          <p:cNvPr id="2" name="Espace réservé du numéro de diapositive 1">
            <a:extLst>
              <a:ext uri="{FF2B5EF4-FFF2-40B4-BE49-F238E27FC236}">
                <a16:creationId xmlns:a16="http://schemas.microsoft.com/office/drawing/2014/main" id="{8041597A-A70B-4696-BB73-4E63DDEF7449}"/>
              </a:ext>
            </a:extLst>
          </p:cNvPr>
          <p:cNvSpPr>
            <a:spLocks noGrp="1"/>
          </p:cNvSpPr>
          <p:nvPr>
            <p:ph type="sldNum" sz="quarter" idx="14"/>
          </p:nvPr>
        </p:nvSpPr>
        <p:spPr/>
        <p:txBody>
          <a:bodyPr/>
          <a:lstStyle/>
          <a:p>
            <a:fld id="{9242190C-1718-4DF4-AE65-993259183895}" type="slidenum">
              <a:rPr lang="fr-FR" smtClean="0"/>
              <a:t>2</a:t>
            </a:fld>
            <a:endParaRPr lang="fr-FR"/>
          </a:p>
        </p:txBody>
      </p:sp>
      <p:pic>
        <p:nvPicPr>
          <p:cNvPr id="6" name="Image 5">
            <a:extLst>
              <a:ext uri="{FF2B5EF4-FFF2-40B4-BE49-F238E27FC236}">
                <a16:creationId xmlns:a16="http://schemas.microsoft.com/office/drawing/2014/main" id="{F562E9CE-05F5-44BF-861D-D92F33D46AB6}"/>
              </a:ext>
            </a:extLst>
          </p:cNvPr>
          <p:cNvPicPr>
            <a:picLocks noChangeAspect="1"/>
          </p:cNvPicPr>
          <p:nvPr/>
        </p:nvPicPr>
        <p:blipFill>
          <a:blip r:embed="rId4"/>
          <a:stretch>
            <a:fillRect/>
          </a:stretch>
        </p:blipFill>
        <p:spPr>
          <a:xfrm>
            <a:off x="3893866" y="6332523"/>
            <a:ext cx="476316" cy="419158"/>
          </a:xfrm>
          <a:prstGeom prst="rect">
            <a:avLst/>
          </a:prstGeom>
        </p:spPr>
      </p:pic>
    </p:spTree>
    <p:extLst>
      <p:ext uri="{BB962C8B-B14F-4D97-AF65-F5344CB8AC3E}">
        <p14:creationId xmlns:p14="http://schemas.microsoft.com/office/powerpoint/2010/main" val="238142482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6F7C820A-1DAB-486E-AEE3-EF5DBFA67D4F}"/>
              </a:ext>
            </a:extLst>
          </p:cNvPr>
          <p:cNvSpPr>
            <a:spLocks noGrp="1"/>
          </p:cNvSpPr>
          <p:nvPr>
            <p:ph type="body" sz="quarter" idx="10"/>
            <p:custDataLst>
              <p:tags r:id="rId1"/>
            </p:custDataLst>
          </p:nvPr>
        </p:nvSpPr>
        <p:spPr>
          <a:xfrm>
            <a:off x="2130804" y="3226609"/>
            <a:ext cx="6412995" cy="1424650"/>
          </a:xfrm>
        </p:spPr>
        <p:txBody>
          <a:bodyPr/>
          <a:lstStyle/>
          <a:p>
            <a:r>
              <a:rPr lang="fr-FR" dirty="0"/>
              <a:t>Modalités de financement des projets et livrables</a:t>
            </a:r>
          </a:p>
        </p:txBody>
      </p:sp>
    </p:spTree>
    <p:extLst>
      <p:ext uri="{BB962C8B-B14F-4D97-AF65-F5344CB8AC3E}">
        <p14:creationId xmlns:p14="http://schemas.microsoft.com/office/powerpoint/2010/main" val="253535759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C47A71FB-38EF-4307-9DB9-A5879C7DFE16}"/>
              </a:ext>
            </a:extLst>
          </p:cNvPr>
          <p:cNvSpPr>
            <a:spLocks noGrp="1"/>
          </p:cNvSpPr>
          <p:nvPr>
            <p:ph type="body" sz="quarter" idx="10"/>
            <p:custDataLst>
              <p:tags r:id="rId1"/>
            </p:custDataLst>
          </p:nvPr>
        </p:nvSpPr>
        <p:spPr/>
        <p:txBody>
          <a:bodyPr/>
          <a:lstStyle/>
          <a:p>
            <a:r>
              <a:rPr lang="fr-FR" dirty="0"/>
              <a:t>La configuration des projets finançables (1/2)</a:t>
            </a:r>
          </a:p>
        </p:txBody>
      </p:sp>
      <p:sp>
        <p:nvSpPr>
          <p:cNvPr id="4" name="Espace réservé du contenu 3">
            <a:extLst>
              <a:ext uri="{FF2B5EF4-FFF2-40B4-BE49-F238E27FC236}">
                <a16:creationId xmlns:a16="http://schemas.microsoft.com/office/drawing/2014/main" id="{5245CD33-8656-4DB2-B9D6-662CA63EB625}"/>
              </a:ext>
            </a:extLst>
          </p:cNvPr>
          <p:cNvSpPr>
            <a:spLocks noGrp="1"/>
          </p:cNvSpPr>
          <p:nvPr>
            <p:ph idx="1"/>
            <p:custDataLst>
              <p:tags r:id="rId2"/>
            </p:custDataLst>
          </p:nvPr>
        </p:nvSpPr>
        <p:spPr>
          <a:xfrm>
            <a:off x="49237" y="871920"/>
            <a:ext cx="9045526" cy="5647453"/>
          </a:xfrm>
        </p:spPr>
        <p:txBody>
          <a:bodyPr>
            <a:normAutofit/>
          </a:bodyPr>
          <a:lstStyle/>
          <a:p>
            <a:pPr>
              <a:buFont typeface="Wingdings" panose="05000000000000000000" pitchFamily="2" charset="2"/>
              <a:buChar char="ü"/>
            </a:pPr>
            <a:r>
              <a:rPr lang="fr-FR" b="1" dirty="0"/>
              <a:t>Le porteur </a:t>
            </a:r>
            <a:r>
              <a:rPr lang="fr-FR" dirty="0"/>
              <a:t>: </a:t>
            </a:r>
          </a:p>
          <a:p>
            <a:pPr lvl="1"/>
            <a:r>
              <a:rPr lang="fr-FR" dirty="0"/>
              <a:t>Un établissement, un gestionnaire d’établissements d’ampleur locale ou régionale, </a:t>
            </a:r>
            <a:r>
              <a:rPr lang="fr-FR" dirty="0">
                <a:highlight>
                  <a:srgbClr val="FFFFFF"/>
                </a:highlight>
              </a:rPr>
              <a:t>une collectivité territoriale gestionnaire d’établissements. Un organisme d’envergure nationale représentant de gestionnaires d’établissements peut candidater, à la condition que des e</a:t>
            </a:r>
            <a:r>
              <a:rPr lang="fr-FR" dirty="0"/>
              <a:t>xpérimentations soient réalisées au niveau local.</a:t>
            </a:r>
          </a:p>
          <a:p>
            <a:pPr lvl="1"/>
            <a:r>
              <a:rPr lang="fr-FR" dirty="0"/>
              <a:t>Périmètre : Dispositif de participation s’inscrivant dans le champ des ESMS concourant à </a:t>
            </a:r>
            <a:r>
              <a:rPr lang="fr-FR" b="1" dirty="0"/>
              <a:t>accompagner et accueillir des personnes âgées en perte d’autonomie ou en situation de handicap vivant en établissement. </a:t>
            </a:r>
          </a:p>
          <a:p>
            <a:pPr lvl="1"/>
            <a:r>
              <a:rPr lang="fr-FR" dirty="0"/>
              <a:t>Des partenariats sont possibles entre plusieurs établissements, mais il sera nécessaire de désigner un chef de file porteur du projet</a:t>
            </a:r>
          </a:p>
          <a:p>
            <a:pPr lvl="1"/>
            <a:r>
              <a:rPr lang="fr-FR" b="1" dirty="0">
                <a:solidFill>
                  <a:srgbClr val="FF0000"/>
                </a:solidFill>
              </a:rPr>
              <a:t>Exclus : </a:t>
            </a:r>
            <a:r>
              <a:rPr lang="fr-FR" dirty="0">
                <a:solidFill>
                  <a:srgbClr val="FF0000"/>
                </a:solidFill>
              </a:rPr>
              <a:t>ESMS ou représentant d’ESMS n’intervenant pas directement auprès des personnes vivant en établissement  ; ESMS n’intervenant qu’à court terme ou de manière ponctuelle auprès des personnes concernées ; projets d’habitat inclusif (avec une invitation le cas échéant à mobiliser l’aide à la vie partagée) ; producteur de solutions numériques ou technologiques… </a:t>
            </a:r>
          </a:p>
          <a:p>
            <a:pPr marL="457200" lvl="1" indent="0">
              <a:buNone/>
            </a:pPr>
            <a:endParaRPr lang="fr-FR" b="1" dirty="0">
              <a:solidFill>
                <a:srgbClr val="FF0000"/>
              </a:solidFill>
            </a:endParaRPr>
          </a:p>
          <a:p>
            <a:pPr>
              <a:buFont typeface="Wingdings" panose="05000000000000000000" pitchFamily="2" charset="2"/>
              <a:buChar char="ü"/>
            </a:pPr>
            <a:r>
              <a:rPr lang="fr-FR" b="1" dirty="0"/>
              <a:t>Un objet précis : dispositif de participation des personnes et de leurs aidants</a:t>
            </a:r>
          </a:p>
          <a:p>
            <a:pPr lvl="1"/>
            <a:r>
              <a:rPr lang="fr-FR" dirty="0"/>
              <a:t>Libre dans sa forme et son organisation </a:t>
            </a:r>
          </a:p>
          <a:p>
            <a:pPr lvl="1"/>
            <a:r>
              <a:rPr lang="fr-FR" dirty="0"/>
              <a:t>Un « espace » d’échanges entre les parties prenantes (personnes, aidants, professionnels…) </a:t>
            </a:r>
          </a:p>
          <a:p>
            <a:pPr lvl="1"/>
            <a:r>
              <a:rPr lang="fr-FR" dirty="0"/>
              <a:t>Une recherche de </a:t>
            </a:r>
            <a:r>
              <a:rPr lang="fr-FR" b="1" dirty="0"/>
              <a:t>représentativité </a:t>
            </a:r>
            <a:r>
              <a:rPr lang="fr-FR" dirty="0"/>
              <a:t>des personnes et de leurs proches aidants dans leur diversité</a:t>
            </a:r>
          </a:p>
          <a:p>
            <a:pPr lvl="1"/>
            <a:r>
              <a:rPr lang="fr-FR" dirty="0"/>
              <a:t>Une recherche de </a:t>
            </a:r>
            <a:r>
              <a:rPr lang="fr-FR" b="1" dirty="0"/>
              <a:t>pouvoir d’influence réel</a:t>
            </a:r>
            <a:r>
              <a:rPr lang="fr-FR" dirty="0"/>
              <a:t> sur le fonctionnement de l’établissement</a:t>
            </a:r>
          </a:p>
          <a:p>
            <a:pPr lvl="1"/>
            <a:r>
              <a:rPr lang="fr-FR" b="1" dirty="0">
                <a:solidFill>
                  <a:srgbClr val="FF0000"/>
                </a:solidFill>
              </a:rPr>
              <a:t>Exclus </a:t>
            </a:r>
            <a:r>
              <a:rPr lang="fr-FR" dirty="0">
                <a:solidFill>
                  <a:srgbClr val="FF0000"/>
                </a:solidFill>
              </a:rPr>
              <a:t>: projet de plateforme et/ou d’application numérique, sauf s’il s’agit d’un moyen de communication et de participation parmi d’autres, projet de questionnaire relatif à la satisfaction ou autre forme de dispositif d’enquête n’impliquant pas une participation active des personnes. </a:t>
            </a:r>
          </a:p>
          <a:p>
            <a:pPr lvl="1">
              <a:buFont typeface="Wingdings" panose="05000000000000000000" pitchFamily="2" charset="2"/>
              <a:buChar char="ü"/>
            </a:pPr>
            <a:endParaRPr lang="fr-FR" sz="600" b="1" dirty="0">
              <a:solidFill>
                <a:srgbClr val="FF0000"/>
              </a:solidFill>
            </a:endParaRPr>
          </a:p>
          <a:p>
            <a:pPr marL="457200" lvl="1" indent="0">
              <a:buNone/>
            </a:pPr>
            <a:endParaRPr lang="fr-FR" sz="600" b="1" dirty="0"/>
          </a:p>
          <a:p>
            <a:pPr lvl="1">
              <a:buFont typeface="Wingdings" panose="05000000000000000000" pitchFamily="2" charset="2"/>
              <a:buChar char="ü"/>
            </a:pPr>
            <a:endParaRPr lang="fr-FR" dirty="0"/>
          </a:p>
          <a:p>
            <a:pPr lvl="1">
              <a:buFont typeface="Wingdings" panose="05000000000000000000" pitchFamily="2" charset="2"/>
              <a:buChar char="ü"/>
            </a:pPr>
            <a:endParaRPr lang="fr-FR" dirty="0"/>
          </a:p>
          <a:p>
            <a:pPr lvl="1"/>
            <a:endParaRPr lang="fr-FR" dirty="0"/>
          </a:p>
          <a:p>
            <a:endParaRPr lang="fr-FR" dirty="0"/>
          </a:p>
        </p:txBody>
      </p:sp>
      <p:pic>
        <p:nvPicPr>
          <p:cNvPr id="5" name="Image 4">
            <a:extLst>
              <a:ext uri="{FF2B5EF4-FFF2-40B4-BE49-F238E27FC236}">
                <a16:creationId xmlns:a16="http://schemas.microsoft.com/office/drawing/2014/main" id="{46DB66EE-B21A-444C-B7DC-2772CC8C74A2}"/>
              </a:ext>
            </a:extLst>
          </p:cNvPr>
          <p:cNvPicPr>
            <a:picLocks noChangeAspect="1"/>
          </p:cNvPicPr>
          <p:nvPr/>
        </p:nvPicPr>
        <p:blipFill>
          <a:blip r:embed="rId4"/>
          <a:stretch>
            <a:fillRect/>
          </a:stretch>
        </p:blipFill>
        <p:spPr>
          <a:xfrm>
            <a:off x="3893866" y="6346689"/>
            <a:ext cx="476316" cy="419158"/>
          </a:xfrm>
          <a:prstGeom prst="rect">
            <a:avLst/>
          </a:prstGeom>
        </p:spPr>
      </p:pic>
      <p:sp>
        <p:nvSpPr>
          <p:cNvPr id="6" name="Espace réservé du numéro de diapositive 5">
            <a:extLst>
              <a:ext uri="{FF2B5EF4-FFF2-40B4-BE49-F238E27FC236}">
                <a16:creationId xmlns:a16="http://schemas.microsoft.com/office/drawing/2014/main" id="{3E4F2A81-9B6D-4535-AF51-240D22F62F93}"/>
              </a:ext>
            </a:extLst>
          </p:cNvPr>
          <p:cNvSpPr>
            <a:spLocks noGrp="1"/>
          </p:cNvSpPr>
          <p:nvPr>
            <p:ph type="sldNum" sz="quarter" idx="14"/>
          </p:nvPr>
        </p:nvSpPr>
        <p:spPr/>
        <p:txBody>
          <a:bodyPr/>
          <a:lstStyle/>
          <a:p>
            <a:fld id="{9242190C-1718-4DF4-AE65-993259183895}" type="slidenum">
              <a:rPr lang="fr-FR" smtClean="0"/>
              <a:t>21</a:t>
            </a:fld>
            <a:endParaRPr lang="fr-FR"/>
          </a:p>
        </p:txBody>
      </p:sp>
    </p:spTree>
    <p:extLst>
      <p:ext uri="{BB962C8B-B14F-4D97-AF65-F5344CB8AC3E}">
        <p14:creationId xmlns:p14="http://schemas.microsoft.com/office/powerpoint/2010/main" val="149261323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C47A71FB-38EF-4307-9DB9-A5879C7DFE16}"/>
              </a:ext>
            </a:extLst>
          </p:cNvPr>
          <p:cNvSpPr>
            <a:spLocks noGrp="1"/>
          </p:cNvSpPr>
          <p:nvPr>
            <p:ph type="body" sz="quarter" idx="10"/>
            <p:custDataLst>
              <p:tags r:id="rId1"/>
            </p:custDataLst>
          </p:nvPr>
        </p:nvSpPr>
        <p:spPr/>
        <p:txBody>
          <a:bodyPr/>
          <a:lstStyle/>
          <a:p>
            <a:r>
              <a:rPr lang="fr-FR" dirty="0"/>
              <a:t>La configuration des projets finançables (2/2)</a:t>
            </a:r>
          </a:p>
        </p:txBody>
      </p:sp>
      <p:sp>
        <p:nvSpPr>
          <p:cNvPr id="4" name="Espace réservé du contenu 3">
            <a:extLst>
              <a:ext uri="{FF2B5EF4-FFF2-40B4-BE49-F238E27FC236}">
                <a16:creationId xmlns:a16="http://schemas.microsoft.com/office/drawing/2014/main" id="{5245CD33-8656-4DB2-B9D6-662CA63EB625}"/>
              </a:ext>
            </a:extLst>
          </p:cNvPr>
          <p:cNvSpPr>
            <a:spLocks noGrp="1"/>
          </p:cNvSpPr>
          <p:nvPr>
            <p:ph idx="1"/>
            <p:custDataLst>
              <p:tags r:id="rId2"/>
            </p:custDataLst>
          </p:nvPr>
        </p:nvSpPr>
        <p:spPr>
          <a:xfrm>
            <a:off x="228599" y="1047327"/>
            <a:ext cx="8866163" cy="5206244"/>
          </a:xfrm>
        </p:spPr>
        <p:txBody>
          <a:bodyPr>
            <a:normAutofit/>
          </a:bodyPr>
          <a:lstStyle/>
          <a:p>
            <a:pPr lvl="1">
              <a:buFont typeface="Wingdings" panose="05000000000000000000" pitchFamily="2" charset="2"/>
              <a:buChar char="ü"/>
            </a:pPr>
            <a:endParaRPr lang="fr-FR" sz="600" b="1" dirty="0">
              <a:solidFill>
                <a:srgbClr val="FF0000"/>
              </a:solidFill>
            </a:endParaRPr>
          </a:p>
          <a:p>
            <a:pPr>
              <a:buFont typeface="Wingdings" panose="05000000000000000000" pitchFamily="2" charset="2"/>
              <a:buChar char="ü"/>
            </a:pPr>
            <a:r>
              <a:rPr lang="fr-FR" b="1" dirty="0"/>
              <a:t>Un ou des terrains d’expérimentation bien identifiés dès le dépôt du projet </a:t>
            </a:r>
          </a:p>
          <a:p>
            <a:pPr lvl="1"/>
            <a:r>
              <a:rPr lang="fr-FR" dirty="0"/>
              <a:t>Possibilité d’expérimenter au sein d’un ou plusieurs établissements pour un même projet</a:t>
            </a:r>
          </a:p>
          <a:p>
            <a:pPr lvl="1"/>
            <a:r>
              <a:rPr lang="fr-FR" dirty="0"/>
              <a:t>Possibilité d’un portage par une structure de dimensionnement national à condition que les établissements expérimentateurs au sein de ou représenté par cet organisme soient clairement identifiés.</a:t>
            </a:r>
          </a:p>
          <a:p>
            <a:pPr marL="457200" lvl="1" indent="0">
              <a:buNone/>
            </a:pPr>
            <a:endParaRPr lang="fr-FR" sz="600" b="1" dirty="0"/>
          </a:p>
          <a:p>
            <a:pPr>
              <a:buFont typeface="Wingdings" panose="05000000000000000000" pitchFamily="2" charset="2"/>
              <a:buChar char="ü"/>
            </a:pPr>
            <a:r>
              <a:rPr lang="fr-FR" b="1" dirty="0"/>
              <a:t>Le recours à des compétences de design social envisageable pour la conception et le déploiement du dispositif </a:t>
            </a:r>
          </a:p>
          <a:p>
            <a:pPr lvl="1"/>
            <a:r>
              <a:rPr lang="fr-FR" dirty="0"/>
              <a:t>Non-obligatoire, possibilité de recourir au recrutement d’un personnel temporaire ou à une prestation de conseil</a:t>
            </a:r>
          </a:p>
          <a:p>
            <a:pPr lvl="1"/>
            <a:endParaRPr lang="fr-FR" b="1" dirty="0"/>
          </a:p>
          <a:p>
            <a:pPr>
              <a:buFont typeface="Wingdings" panose="05000000000000000000" pitchFamily="2" charset="2"/>
              <a:buChar char="ü"/>
            </a:pPr>
            <a:r>
              <a:rPr lang="fr-FR" b="1" dirty="0"/>
              <a:t>Un temps de formation et de sensibilisation à la participation encouragé dans la démarche de conception </a:t>
            </a:r>
          </a:p>
          <a:p>
            <a:pPr>
              <a:buFont typeface="Wingdings" panose="05000000000000000000" pitchFamily="2" charset="2"/>
              <a:buChar char="ü"/>
            </a:pPr>
            <a:endParaRPr lang="fr-FR" b="1" dirty="0"/>
          </a:p>
          <a:p>
            <a:pPr>
              <a:buFont typeface="Wingdings" panose="05000000000000000000" pitchFamily="2" charset="2"/>
              <a:buChar char="ü"/>
            </a:pPr>
            <a:r>
              <a:rPr lang="fr-FR" b="1" dirty="0"/>
              <a:t>Une phase d’évaluation obligatoire </a:t>
            </a:r>
          </a:p>
          <a:p>
            <a:pPr lvl="1"/>
            <a:r>
              <a:rPr lang="fr-FR" dirty="0"/>
              <a:t>Évaluation réalisée par </a:t>
            </a:r>
            <a:r>
              <a:rPr lang="fr-FR" b="1" dirty="0"/>
              <a:t>un intervenant externe </a:t>
            </a:r>
            <a:r>
              <a:rPr lang="fr-FR" dirty="0"/>
              <a:t>identifié dans le projet déposé (prestataire, laboratoire de recherche, etc.)</a:t>
            </a:r>
          </a:p>
          <a:p>
            <a:pPr lvl="1"/>
            <a:r>
              <a:rPr lang="fr-FR" dirty="0"/>
              <a:t>Une méthodologie d’évaluation détaillée</a:t>
            </a:r>
          </a:p>
          <a:p>
            <a:pPr lvl="1">
              <a:buFont typeface="Wingdings" panose="05000000000000000000" pitchFamily="2" charset="2"/>
              <a:buChar char="ü"/>
            </a:pPr>
            <a:endParaRPr lang="fr-FR" dirty="0"/>
          </a:p>
          <a:p>
            <a:pPr lvl="1">
              <a:buFont typeface="Wingdings" panose="05000000000000000000" pitchFamily="2" charset="2"/>
              <a:buChar char="ü"/>
            </a:pPr>
            <a:endParaRPr lang="fr-FR" dirty="0"/>
          </a:p>
          <a:p>
            <a:pPr lvl="1"/>
            <a:endParaRPr lang="fr-FR" dirty="0"/>
          </a:p>
          <a:p>
            <a:endParaRPr lang="fr-FR" dirty="0"/>
          </a:p>
        </p:txBody>
      </p:sp>
      <p:pic>
        <p:nvPicPr>
          <p:cNvPr id="5" name="Image 4">
            <a:extLst>
              <a:ext uri="{FF2B5EF4-FFF2-40B4-BE49-F238E27FC236}">
                <a16:creationId xmlns:a16="http://schemas.microsoft.com/office/drawing/2014/main" id="{2B7F92DC-DE82-4339-BF0F-2A4271886568}"/>
              </a:ext>
            </a:extLst>
          </p:cNvPr>
          <p:cNvPicPr>
            <a:picLocks noChangeAspect="1"/>
          </p:cNvPicPr>
          <p:nvPr/>
        </p:nvPicPr>
        <p:blipFill>
          <a:blip r:embed="rId4"/>
          <a:stretch>
            <a:fillRect/>
          </a:stretch>
        </p:blipFill>
        <p:spPr>
          <a:xfrm>
            <a:off x="3893866" y="6332523"/>
            <a:ext cx="476316" cy="419158"/>
          </a:xfrm>
          <a:prstGeom prst="rect">
            <a:avLst/>
          </a:prstGeom>
        </p:spPr>
      </p:pic>
      <p:sp>
        <p:nvSpPr>
          <p:cNvPr id="6" name="Espace réservé du numéro de diapositive 5">
            <a:extLst>
              <a:ext uri="{FF2B5EF4-FFF2-40B4-BE49-F238E27FC236}">
                <a16:creationId xmlns:a16="http://schemas.microsoft.com/office/drawing/2014/main" id="{35C6F2C5-0A83-49E9-B667-609CD3AC023A}"/>
              </a:ext>
            </a:extLst>
          </p:cNvPr>
          <p:cNvSpPr>
            <a:spLocks noGrp="1"/>
          </p:cNvSpPr>
          <p:nvPr>
            <p:ph type="sldNum" sz="quarter" idx="14"/>
          </p:nvPr>
        </p:nvSpPr>
        <p:spPr/>
        <p:txBody>
          <a:bodyPr/>
          <a:lstStyle/>
          <a:p>
            <a:fld id="{9242190C-1718-4DF4-AE65-993259183895}" type="slidenum">
              <a:rPr lang="fr-FR" smtClean="0"/>
              <a:t>22</a:t>
            </a:fld>
            <a:endParaRPr lang="fr-FR"/>
          </a:p>
        </p:txBody>
      </p:sp>
    </p:spTree>
    <p:extLst>
      <p:ext uri="{BB962C8B-B14F-4D97-AF65-F5344CB8AC3E}">
        <p14:creationId xmlns:p14="http://schemas.microsoft.com/office/powerpoint/2010/main" val="402919365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BD3A84FB-8618-459E-9B31-437561EE5A33}"/>
              </a:ext>
            </a:extLst>
          </p:cNvPr>
          <p:cNvSpPr>
            <a:spLocks noGrp="1"/>
          </p:cNvSpPr>
          <p:nvPr>
            <p:ph type="body" sz="quarter" idx="10"/>
            <p:custDataLst>
              <p:tags r:id="rId1"/>
            </p:custDataLst>
          </p:nvPr>
        </p:nvSpPr>
        <p:spPr/>
        <p:txBody>
          <a:bodyPr/>
          <a:lstStyle/>
          <a:p>
            <a:r>
              <a:rPr lang="fr-FR" dirty="0"/>
              <a:t>Organisation et financement des projets</a:t>
            </a:r>
          </a:p>
        </p:txBody>
      </p:sp>
      <p:sp>
        <p:nvSpPr>
          <p:cNvPr id="4" name="Espace réservé du contenu 3">
            <a:extLst>
              <a:ext uri="{FF2B5EF4-FFF2-40B4-BE49-F238E27FC236}">
                <a16:creationId xmlns:a16="http://schemas.microsoft.com/office/drawing/2014/main" id="{8839E8D6-9C77-4A00-9D02-78027007F2BB}"/>
              </a:ext>
            </a:extLst>
          </p:cNvPr>
          <p:cNvSpPr>
            <a:spLocks noGrp="1"/>
          </p:cNvSpPr>
          <p:nvPr>
            <p:ph idx="1"/>
            <p:custDataLst>
              <p:tags r:id="rId2"/>
            </p:custDataLst>
          </p:nvPr>
        </p:nvSpPr>
        <p:spPr>
          <a:xfrm>
            <a:off x="180447" y="904875"/>
            <a:ext cx="8820678" cy="5953125"/>
          </a:xfrm>
        </p:spPr>
        <p:txBody>
          <a:bodyPr>
            <a:normAutofit fontScale="92500" lnSpcReduction="20000"/>
          </a:bodyPr>
          <a:lstStyle/>
          <a:p>
            <a:pPr>
              <a:buFont typeface="Wingdings" panose="05000000000000000000" pitchFamily="2" charset="2"/>
              <a:buChar char="ü"/>
            </a:pPr>
            <a:r>
              <a:rPr lang="fr-FR" b="1" dirty="0"/>
              <a:t>Un projet qui comporte 3 phases : </a:t>
            </a:r>
          </a:p>
          <a:p>
            <a:pPr lvl="1"/>
            <a:r>
              <a:rPr lang="fr-FR" b="1" dirty="0"/>
              <a:t>Conception, modélisation et déploiement </a:t>
            </a:r>
            <a:r>
              <a:rPr lang="fr-FR" dirty="0"/>
              <a:t>du dispositif</a:t>
            </a:r>
          </a:p>
          <a:p>
            <a:pPr lvl="1"/>
            <a:r>
              <a:rPr lang="fr-FR" b="1" dirty="0"/>
              <a:t>Fonctionnement effectif </a:t>
            </a:r>
            <a:r>
              <a:rPr lang="fr-FR" dirty="0"/>
              <a:t>du dispositif </a:t>
            </a:r>
          </a:p>
          <a:p>
            <a:pPr lvl="1"/>
            <a:r>
              <a:rPr lang="fr-FR" b="1" dirty="0"/>
              <a:t>Évaluation du dispositif </a:t>
            </a:r>
            <a:r>
              <a:rPr lang="fr-FR" dirty="0"/>
              <a:t>(réalisée pour l’essentiel en simultané des deux phases précédentes). </a:t>
            </a:r>
          </a:p>
          <a:p>
            <a:pPr marL="457200" lvl="1" indent="0">
              <a:buNone/>
            </a:pPr>
            <a:endParaRPr lang="fr-FR" dirty="0"/>
          </a:p>
          <a:p>
            <a:pPr>
              <a:spcBef>
                <a:spcPts val="600"/>
              </a:spcBef>
              <a:buFont typeface="Wingdings" panose="05000000000000000000" pitchFamily="2" charset="2"/>
              <a:buChar char="ü"/>
            </a:pPr>
            <a:r>
              <a:rPr lang="fr-FR" b="1" dirty="0"/>
              <a:t>Durée </a:t>
            </a:r>
            <a:r>
              <a:rPr lang="fr-FR" dirty="0"/>
              <a:t>des projets : </a:t>
            </a:r>
            <a:r>
              <a:rPr lang="fr-FR" b="1" dirty="0"/>
              <a:t>de 24 à 30 mois dont :</a:t>
            </a:r>
            <a:endParaRPr lang="fr-FR" dirty="0"/>
          </a:p>
          <a:p>
            <a:pPr lvl="1"/>
            <a:r>
              <a:rPr lang="fr-FR" b="1" dirty="0"/>
              <a:t>6 mois minimum pour la phase de conception et de déploiement</a:t>
            </a:r>
          </a:p>
          <a:p>
            <a:pPr lvl="1"/>
            <a:r>
              <a:rPr lang="fr-FR" b="1" dirty="0"/>
              <a:t>12 mois minimum de fonctionnement effectif </a:t>
            </a:r>
          </a:p>
          <a:p>
            <a:pPr lvl="1"/>
            <a:r>
              <a:rPr lang="fr-FR" b="1" dirty="0"/>
              <a:t>Un temps significatif pour l’évaluation et la finalisation des livrables </a:t>
            </a:r>
          </a:p>
          <a:p>
            <a:pPr lvl="1"/>
            <a:endParaRPr lang="fr-FR" b="1" dirty="0"/>
          </a:p>
          <a:p>
            <a:pPr>
              <a:spcBef>
                <a:spcPts val="600"/>
              </a:spcBef>
              <a:buFont typeface="Wingdings" panose="05000000000000000000" pitchFamily="2" charset="2"/>
              <a:buChar char="ü"/>
            </a:pPr>
            <a:r>
              <a:rPr lang="fr-FR" dirty="0"/>
              <a:t>L’aide de la CNSA : </a:t>
            </a:r>
          </a:p>
          <a:p>
            <a:pPr lvl="1"/>
            <a:r>
              <a:rPr lang="fr-FR" b="1" dirty="0"/>
              <a:t>Montant maximal de la subvention accordée : </a:t>
            </a:r>
            <a:r>
              <a:rPr lang="fr-FR" b="1" dirty="0">
                <a:highlight>
                  <a:srgbClr val="FFFFFF"/>
                </a:highlight>
              </a:rPr>
              <a:t>240 000 </a:t>
            </a:r>
            <a:r>
              <a:rPr lang="fr-FR" b="1" dirty="0"/>
              <a:t>euros</a:t>
            </a:r>
          </a:p>
          <a:p>
            <a:pPr lvl="1"/>
            <a:r>
              <a:rPr lang="fr-FR" b="1" dirty="0"/>
              <a:t>Contribution maximale de la subvention CNSA au coût total du projet :                                 </a:t>
            </a:r>
          </a:p>
          <a:p>
            <a:pPr lvl="2">
              <a:buFont typeface="Courier New" panose="02070309020205020404" pitchFamily="49" charset="0"/>
              <a:buChar char="o"/>
            </a:pPr>
            <a:r>
              <a:rPr lang="fr-FR" dirty="0"/>
              <a:t>80 % si le porteur est un organisme à but non lucratif</a:t>
            </a:r>
          </a:p>
          <a:p>
            <a:pPr lvl="2">
              <a:buFont typeface="Courier New" panose="02070309020205020404" pitchFamily="49" charset="0"/>
              <a:buChar char="o"/>
            </a:pPr>
            <a:r>
              <a:rPr lang="fr-FR" dirty="0"/>
              <a:t>50 % si le porteur est un organisme à but lucratif</a:t>
            </a:r>
          </a:p>
          <a:p>
            <a:pPr lvl="1"/>
            <a:r>
              <a:rPr lang="fr-FR" b="1" dirty="0"/>
              <a:t>Dépenses éligibles : </a:t>
            </a:r>
          </a:p>
          <a:p>
            <a:pPr lvl="2">
              <a:buFont typeface="Courier New" panose="02070309020205020404" pitchFamily="49" charset="0"/>
              <a:buChar char="o"/>
            </a:pPr>
            <a:r>
              <a:rPr lang="fr-FR" dirty="0"/>
              <a:t>Prestation d’évaluation</a:t>
            </a:r>
          </a:p>
          <a:p>
            <a:pPr lvl="2">
              <a:buFont typeface="Courier New" panose="02070309020205020404" pitchFamily="49" charset="0"/>
              <a:buChar char="o"/>
            </a:pPr>
            <a:r>
              <a:rPr lang="fr-FR" dirty="0"/>
              <a:t>Prestation de design</a:t>
            </a:r>
          </a:p>
          <a:p>
            <a:pPr lvl="2">
              <a:buFont typeface="Courier New" panose="02070309020205020404" pitchFamily="49" charset="0"/>
              <a:buChar char="o"/>
            </a:pPr>
            <a:r>
              <a:rPr lang="fr-FR" dirty="0"/>
              <a:t>Formation des personnes à la participation</a:t>
            </a:r>
          </a:p>
          <a:p>
            <a:pPr lvl="2">
              <a:buFont typeface="Courier New" panose="02070309020205020404" pitchFamily="49" charset="0"/>
              <a:buChar char="o"/>
            </a:pPr>
            <a:r>
              <a:rPr lang="fr-FR" dirty="0"/>
              <a:t>Ingénierie de projet</a:t>
            </a:r>
          </a:p>
          <a:p>
            <a:pPr lvl="2">
              <a:buFont typeface="Courier New" panose="02070309020205020404" pitchFamily="49" charset="0"/>
              <a:buChar char="o"/>
            </a:pPr>
            <a:r>
              <a:rPr lang="fr-FR" dirty="0"/>
              <a:t>Dépenses de personnels spécifiquement dédiés au projet si non financés par ailleurs, hors dépenses de fonctionnement courant (ex: temps de personnel spécifiquement consacré à la co-construction du dispositif ou à la formation des personnes) </a:t>
            </a:r>
          </a:p>
          <a:p>
            <a:pPr lvl="2">
              <a:buFont typeface="Courier New" panose="02070309020205020404" pitchFamily="49" charset="0"/>
              <a:buChar char="o"/>
            </a:pPr>
            <a:r>
              <a:rPr lang="fr-FR" dirty="0"/>
              <a:t>Petit matériel, fournitures de bureau, bureautique dans la limite de 1 500 euros</a:t>
            </a:r>
          </a:p>
          <a:p>
            <a:pPr lvl="2">
              <a:buFont typeface="Courier New" panose="02070309020205020404" pitchFamily="49" charset="0"/>
              <a:buChar char="o"/>
            </a:pPr>
            <a:r>
              <a:rPr lang="fr-FR" dirty="0"/>
              <a:t>Frais de déplacement (dont 2 ou 3 temps de séminaire et de restitution à la CNSA)</a:t>
            </a:r>
          </a:p>
          <a:p>
            <a:pPr lvl="2">
              <a:buFont typeface="Courier New" panose="02070309020205020404" pitchFamily="49" charset="0"/>
              <a:buChar char="o"/>
            </a:pPr>
            <a:r>
              <a:rPr lang="fr-FR" dirty="0"/>
              <a:t>Frais de gestion administrative, dans la limite de 4% du montant de la subvention demandée, avec obligation de justification. </a:t>
            </a:r>
          </a:p>
          <a:p>
            <a:pPr lvl="1">
              <a:spcBef>
                <a:spcPts val="1200"/>
              </a:spcBef>
              <a:buFont typeface="Wingdings" panose="05000000000000000000" pitchFamily="2" charset="2"/>
              <a:buChar char="Ø"/>
            </a:pPr>
            <a:r>
              <a:rPr lang="fr-FR" b="1" dirty="0">
                <a:solidFill>
                  <a:srgbClr val="FF0000"/>
                </a:solidFill>
              </a:rPr>
              <a:t>Exclues</a:t>
            </a:r>
            <a:r>
              <a:rPr lang="fr-FR" dirty="0"/>
              <a:t> </a:t>
            </a:r>
            <a:r>
              <a:rPr lang="fr-FR" dirty="0">
                <a:solidFill>
                  <a:srgbClr val="FF0000"/>
                </a:solidFill>
              </a:rPr>
              <a:t>: dépenses de personnel déjà financées dans le cadre du fonctionnement habituel d’un ESMS, dépenses d’investissement </a:t>
            </a:r>
            <a:endParaRPr lang="fr-FR" b="1" dirty="0"/>
          </a:p>
          <a:p>
            <a:endParaRPr lang="fr-FR" b="1" dirty="0"/>
          </a:p>
          <a:p>
            <a:endParaRPr lang="fr-FR" dirty="0"/>
          </a:p>
        </p:txBody>
      </p:sp>
      <p:pic>
        <p:nvPicPr>
          <p:cNvPr id="5" name="Image 4" descr="illustration d'une pendule">
            <a:extLst>
              <a:ext uri="{FF2B5EF4-FFF2-40B4-BE49-F238E27FC236}">
                <a16:creationId xmlns:a16="http://schemas.microsoft.com/office/drawing/2014/main" id="{7CA45A20-00F5-4F2E-939F-E80CF71C2037}"/>
              </a:ext>
            </a:extLst>
          </p:cNvPr>
          <p:cNvPicPr>
            <a:picLocks noChangeAspect="1"/>
          </p:cNvPicPr>
          <p:nvPr>
            <p:custDataLst>
              <p:tags r:id="rId3"/>
            </p:custDataLst>
          </p:nvPr>
        </p:nvPicPr>
        <p:blipFill>
          <a:blip r:embed="rId6"/>
          <a:stretch>
            <a:fillRect/>
          </a:stretch>
        </p:blipFill>
        <p:spPr>
          <a:xfrm>
            <a:off x="7116866" y="1932985"/>
            <a:ext cx="1286367" cy="1219306"/>
          </a:xfrm>
          <a:prstGeom prst="rect">
            <a:avLst/>
          </a:prstGeom>
        </p:spPr>
      </p:pic>
      <p:grpSp>
        <p:nvGrpSpPr>
          <p:cNvPr id="6" name="Groupe 5" descr="illustration représentant un sac de dollars">
            <a:extLst>
              <a:ext uri="{FF2B5EF4-FFF2-40B4-BE49-F238E27FC236}">
                <a16:creationId xmlns:a16="http://schemas.microsoft.com/office/drawing/2014/main" id="{E17812AD-0D3B-43A3-B549-EDCBFC08F93C}"/>
              </a:ext>
            </a:extLst>
          </p:cNvPr>
          <p:cNvGrpSpPr/>
          <p:nvPr>
            <p:custDataLst>
              <p:tags r:id="rId4"/>
            </p:custDataLst>
          </p:nvPr>
        </p:nvGrpSpPr>
        <p:grpSpPr>
          <a:xfrm>
            <a:off x="6849004" y="3464634"/>
            <a:ext cx="896471" cy="1317811"/>
            <a:chOff x="7700682" y="4249271"/>
            <a:chExt cx="896471" cy="1317811"/>
          </a:xfrm>
        </p:grpSpPr>
        <p:sp>
          <p:nvSpPr>
            <p:cNvPr id="7" name="Dodécagone 6">
              <a:extLst>
                <a:ext uri="{FF2B5EF4-FFF2-40B4-BE49-F238E27FC236}">
                  <a16:creationId xmlns:a16="http://schemas.microsoft.com/office/drawing/2014/main" id="{6AD6AF51-4976-4589-819A-246384E0D848}"/>
                </a:ext>
              </a:extLst>
            </p:cNvPr>
            <p:cNvSpPr/>
            <p:nvPr/>
          </p:nvSpPr>
          <p:spPr>
            <a:xfrm>
              <a:off x="7700682" y="4625788"/>
              <a:ext cx="896471" cy="941294"/>
            </a:xfrm>
            <a:prstGeom prst="dodecagon">
              <a:avLst/>
            </a:prstGeom>
            <a:noFill/>
            <a:ln w="38100">
              <a:solidFill>
                <a:srgbClr val="92D05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dirty="0"/>
            </a:p>
          </p:txBody>
        </p:sp>
        <p:sp>
          <p:nvSpPr>
            <p:cNvPr id="8" name="Organigramme : Opération manuelle 7">
              <a:extLst>
                <a:ext uri="{FF2B5EF4-FFF2-40B4-BE49-F238E27FC236}">
                  <a16:creationId xmlns:a16="http://schemas.microsoft.com/office/drawing/2014/main" id="{716464FA-15B4-48AD-83EF-110FC51C226D}"/>
                </a:ext>
              </a:extLst>
            </p:cNvPr>
            <p:cNvSpPr/>
            <p:nvPr/>
          </p:nvSpPr>
          <p:spPr>
            <a:xfrm>
              <a:off x="7924799" y="4249271"/>
              <a:ext cx="448235" cy="349623"/>
            </a:xfrm>
            <a:prstGeom prst="flowChartManualOperation">
              <a:avLst/>
            </a:prstGeom>
            <a:noFill/>
            <a:ln w="38100">
              <a:solidFill>
                <a:srgbClr val="92D05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dirty="0"/>
            </a:p>
          </p:txBody>
        </p:sp>
        <p:sp>
          <p:nvSpPr>
            <p:cNvPr id="9" name="Rectangle 8">
              <a:extLst>
                <a:ext uri="{FF2B5EF4-FFF2-40B4-BE49-F238E27FC236}">
                  <a16:creationId xmlns:a16="http://schemas.microsoft.com/office/drawing/2014/main" id="{3D549158-9E32-44B9-B256-7642EE6D9F74}"/>
                </a:ext>
              </a:extLst>
            </p:cNvPr>
            <p:cNvSpPr/>
            <p:nvPr/>
          </p:nvSpPr>
          <p:spPr>
            <a:xfrm>
              <a:off x="7890277" y="4634770"/>
              <a:ext cx="535724" cy="923330"/>
            </a:xfrm>
            <a:prstGeom prst="rect">
              <a:avLst/>
            </a:prstGeom>
            <a:noFill/>
          </p:spPr>
          <p:txBody>
            <a:bodyPr wrap="none" lIns="91440" tIns="45720" rIns="91440" bIns="45720">
              <a:spAutoFit/>
            </a:bodyPr>
            <a:lstStyle/>
            <a:p>
              <a:pPr algn="ctr"/>
              <a:r>
                <a:rPr lang="fr-FR" sz="5400" b="1" dirty="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rPr>
                <a:t>$</a:t>
              </a:r>
            </a:p>
          </p:txBody>
        </p:sp>
      </p:grpSp>
      <p:sp>
        <p:nvSpPr>
          <p:cNvPr id="11" name="Espace réservé du numéro de diapositive 10">
            <a:extLst>
              <a:ext uri="{FF2B5EF4-FFF2-40B4-BE49-F238E27FC236}">
                <a16:creationId xmlns:a16="http://schemas.microsoft.com/office/drawing/2014/main" id="{FEBD4FD5-AF2F-4BAC-97DB-10D123BDF49E}"/>
              </a:ext>
            </a:extLst>
          </p:cNvPr>
          <p:cNvSpPr>
            <a:spLocks noGrp="1"/>
          </p:cNvSpPr>
          <p:nvPr>
            <p:ph type="sldNum" sz="quarter" idx="14"/>
          </p:nvPr>
        </p:nvSpPr>
        <p:spPr/>
        <p:txBody>
          <a:bodyPr/>
          <a:lstStyle/>
          <a:p>
            <a:fld id="{9242190C-1718-4DF4-AE65-993259183895}" type="slidenum">
              <a:rPr lang="fr-FR" smtClean="0"/>
              <a:t>23</a:t>
            </a:fld>
            <a:endParaRPr lang="fr-FR"/>
          </a:p>
        </p:txBody>
      </p:sp>
    </p:spTree>
    <p:extLst>
      <p:ext uri="{BB962C8B-B14F-4D97-AF65-F5344CB8AC3E}">
        <p14:creationId xmlns:p14="http://schemas.microsoft.com/office/powerpoint/2010/main" val="186418722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E31E9787-EFC2-4538-AC61-127C9AFED65E}"/>
              </a:ext>
            </a:extLst>
          </p:cNvPr>
          <p:cNvSpPr>
            <a:spLocks noGrp="1"/>
          </p:cNvSpPr>
          <p:nvPr>
            <p:ph type="body" sz="quarter" idx="10"/>
            <p:custDataLst>
              <p:tags r:id="rId1"/>
            </p:custDataLst>
          </p:nvPr>
        </p:nvSpPr>
        <p:spPr/>
        <p:txBody>
          <a:bodyPr/>
          <a:lstStyle/>
          <a:p>
            <a:r>
              <a:rPr lang="fr-FR" dirty="0"/>
              <a:t>Les livrables </a:t>
            </a:r>
          </a:p>
        </p:txBody>
      </p:sp>
      <p:sp>
        <p:nvSpPr>
          <p:cNvPr id="4" name="Espace réservé du contenu 3">
            <a:extLst>
              <a:ext uri="{FF2B5EF4-FFF2-40B4-BE49-F238E27FC236}">
                <a16:creationId xmlns:a16="http://schemas.microsoft.com/office/drawing/2014/main" id="{7ABE5354-678F-40E3-9C82-E3B23A570558}"/>
              </a:ext>
            </a:extLst>
          </p:cNvPr>
          <p:cNvSpPr>
            <a:spLocks noGrp="1"/>
          </p:cNvSpPr>
          <p:nvPr>
            <p:ph idx="1"/>
            <p:custDataLst>
              <p:tags r:id="rId2"/>
            </p:custDataLst>
          </p:nvPr>
        </p:nvSpPr>
        <p:spPr>
          <a:xfrm>
            <a:off x="226842" y="1262174"/>
            <a:ext cx="8553156" cy="5050302"/>
          </a:xfrm>
        </p:spPr>
        <p:txBody>
          <a:bodyPr>
            <a:normAutofit/>
          </a:bodyPr>
          <a:lstStyle/>
          <a:p>
            <a:pPr>
              <a:buFont typeface="Wingdings" panose="05000000000000000000" pitchFamily="2" charset="2"/>
              <a:buChar char="ü"/>
            </a:pPr>
            <a:r>
              <a:rPr lang="fr-FR" sz="1600" b="1" dirty="0"/>
              <a:t>Un rapport intermédiaire synthétique à destination de la CNSA  </a:t>
            </a:r>
            <a:r>
              <a:rPr lang="fr-FR" sz="1600" dirty="0"/>
              <a:t>remis à la fin de la phase de conception et de mise en œuvre du dispositif comportant les éléments suivants : </a:t>
            </a:r>
          </a:p>
          <a:p>
            <a:pPr lvl="1"/>
            <a:r>
              <a:rPr lang="fr-FR" sz="1600" dirty="0"/>
              <a:t>Rappels des objectifs </a:t>
            </a:r>
          </a:p>
          <a:p>
            <a:pPr lvl="1"/>
            <a:r>
              <a:rPr lang="fr-FR" sz="1600" dirty="0"/>
              <a:t>Rappel des terrains d’expérimentation</a:t>
            </a:r>
          </a:p>
          <a:p>
            <a:pPr lvl="1"/>
            <a:r>
              <a:rPr lang="fr-FR" sz="1600" dirty="0"/>
              <a:t>Présentation de la méthode et du processus d’élaboration du dispositif</a:t>
            </a:r>
          </a:p>
          <a:p>
            <a:pPr lvl="1"/>
            <a:r>
              <a:rPr lang="fr-FR" sz="1600" dirty="0"/>
              <a:t>Présentation du modèle de fonctionnement du dispositif </a:t>
            </a:r>
          </a:p>
          <a:p>
            <a:pPr lvl="1"/>
            <a:r>
              <a:rPr lang="fr-FR" sz="1600" dirty="0"/>
              <a:t>Modalités de déploiement/exemples de sujets qui seront traités pendant l’année de fonctionnement </a:t>
            </a:r>
          </a:p>
          <a:p>
            <a:pPr lvl="1"/>
            <a:r>
              <a:rPr lang="fr-FR" sz="1600" dirty="0"/>
              <a:t>Protocole d’évaluation mis à jour </a:t>
            </a:r>
          </a:p>
          <a:p>
            <a:pPr marL="457200" lvl="1" indent="0">
              <a:buNone/>
            </a:pPr>
            <a:endParaRPr lang="fr-FR" sz="1600" dirty="0"/>
          </a:p>
          <a:p>
            <a:pPr>
              <a:spcBef>
                <a:spcPts val="1200"/>
              </a:spcBef>
              <a:buFont typeface="Wingdings" panose="05000000000000000000" pitchFamily="2" charset="2"/>
              <a:buChar char="ü"/>
            </a:pPr>
            <a:r>
              <a:rPr lang="fr-FR" sz="1600" b="1" dirty="0"/>
              <a:t>Un rapport final destiné à être diffusé </a:t>
            </a:r>
            <a:r>
              <a:rPr lang="fr-FR" sz="1600" dirty="0"/>
              <a:t>comportant les parties suivantes : </a:t>
            </a:r>
          </a:p>
          <a:p>
            <a:pPr lvl="1"/>
            <a:r>
              <a:rPr lang="fr-FR" sz="1600" dirty="0"/>
              <a:t>Rappel rapide des objectifs et de la méthodologie adoptée</a:t>
            </a:r>
          </a:p>
          <a:p>
            <a:pPr lvl="1"/>
            <a:r>
              <a:rPr lang="fr-FR" sz="1600" dirty="0"/>
              <a:t>Présentation du dispositif dans sa forme définitive, son fonctionnement et son déploiement effectif (modélisation)</a:t>
            </a:r>
          </a:p>
          <a:p>
            <a:pPr lvl="1"/>
            <a:r>
              <a:rPr lang="fr-FR" sz="1600" dirty="0"/>
              <a:t>Résultats de l’évaluation dans ses différentes dimensions </a:t>
            </a:r>
          </a:p>
          <a:p>
            <a:pPr lvl="1"/>
            <a:r>
              <a:rPr lang="fr-FR" sz="1600" dirty="0"/>
              <a:t>Focus sur les freins/obstacles au déploiement de la solution</a:t>
            </a:r>
          </a:p>
          <a:p>
            <a:pPr lvl="1"/>
            <a:r>
              <a:rPr lang="fr-FR" sz="1600" dirty="0"/>
              <a:t>Kit de transférabilité </a:t>
            </a:r>
          </a:p>
        </p:txBody>
      </p:sp>
      <p:pic>
        <p:nvPicPr>
          <p:cNvPr id="5" name="Image 4">
            <a:extLst>
              <a:ext uri="{FF2B5EF4-FFF2-40B4-BE49-F238E27FC236}">
                <a16:creationId xmlns:a16="http://schemas.microsoft.com/office/drawing/2014/main" id="{0F7C220D-B498-4367-AB17-3D6AF533CA52}"/>
              </a:ext>
            </a:extLst>
          </p:cNvPr>
          <p:cNvPicPr>
            <a:picLocks noChangeAspect="1"/>
          </p:cNvPicPr>
          <p:nvPr/>
        </p:nvPicPr>
        <p:blipFill>
          <a:blip r:embed="rId4"/>
          <a:stretch>
            <a:fillRect/>
          </a:stretch>
        </p:blipFill>
        <p:spPr>
          <a:xfrm>
            <a:off x="3893866" y="6332523"/>
            <a:ext cx="476316" cy="419158"/>
          </a:xfrm>
          <a:prstGeom prst="rect">
            <a:avLst/>
          </a:prstGeom>
        </p:spPr>
      </p:pic>
      <p:sp>
        <p:nvSpPr>
          <p:cNvPr id="6" name="Espace réservé du numéro de diapositive 5">
            <a:extLst>
              <a:ext uri="{FF2B5EF4-FFF2-40B4-BE49-F238E27FC236}">
                <a16:creationId xmlns:a16="http://schemas.microsoft.com/office/drawing/2014/main" id="{AAA755A8-D2E6-4C38-A6FA-137ABD68A470}"/>
              </a:ext>
            </a:extLst>
          </p:cNvPr>
          <p:cNvSpPr>
            <a:spLocks noGrp="1"/>
          </p:cNvSpPr>
          <p:nvPr>
            <p:ph type="sldNum" sz="quarter" idx="14"/>
          </p:nvPr>
        </p:nvSpPr>
        <p:spPr/>
        <p:txBody>
          <a:bodyPr/>
          <a:lstStyle/>
          <a:p>
            <a:fld id="{9242190C-1718-4DF4-AE65-993259183895}" type="slidenum">
              <a:rPr lang="fr-FR" smtClean="0"/>
              <a:t>24</a:t>
            </a:fld>
            <a:endParaRPr lang="fr-FR"/>
          </a:p>
        </p:txBody>
      </p:sp>
    </p:spTree>
    <p:extLst>
      <p:ext uri="{BB962C8B-B14F-4D97-AF65-F5344CB8AC3E}">
        <p14:creationId xmlns:p14="http://schemas.microsoft.com/office/powerpoint/2010/main" val="149564916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0"/>
            <p:custDataLst>
              <p:tags r:id="rId1"/>
            </p:custDataLst>
          </p:nvPr>
        </p:nvSpPr>
        <p:spPr/>
        <p:txBody>
          <a:bodyPr>
            <a:normAutofit/>
          </a:bodyPr>
          <a:lstStyle/>
          <a:p>
            <a:r>
              <a:rPr lang="fr-FR" dirty="0"/>
              <a:t>Diffusion et accessibilité des résultats  </a:t>
            </a:r>
          </a:p>
        </p:txBody>
      </p:sp>
      <p:sp>
        <p:nvSpPr>
          <p:cNvPr id="8" name="Espace réservé du contenu 7"/>
          <p:cNvSpPr>
            <a:spLocks noGrp="1"/>
          </p:cNvSpPr>
          <p:nvPr>
            <p:ph idx="1"/>
            <p:custDataLst>
              <p:tags r:id="rId2"/>
            </p:custDataLst>
          </p:nvPr>
        </p:nvSpPr>
        <p:spPr>
          <a:xfrm>
            <a:off x="184171" y="1200056"/>
            <a:ext cx="6457735" cy="4467097"/>
          </a:xfrm>
        </p:spPr>
        <p:txBody>
          <a:bodyPr>
            <a:normAutofit fontScale="92500" lnSpcReduction="10000"/>
          </a:bodyPr>
          <a:lstStyle/>
          <a:p>
            <a:pPr marL="285750" lvl="1">
              <a:buFont typeface="Wingdings" panose="05000000000000000000" pitchFamily="2" charset="2"/>
              <a:buChar char="ü"/>
            </a:pPr>
            <a:r>
              <a:rPr lang="fr-FR" sz="1600" b="1" dirty="0"/>
              <a:t>La CNSA encourage les démarches open source et open data.</a:t>
            </a:r>
          </a:p>
          <a:p>
            <a:pPr marL="0" lvl="1" indent="0">
              <a:buNone/>
            </a:pPr>
            <a:endParaRPr lang="fr-FR" sz="1600" b="1" dirty="0"/>
          </a:p>
          <a:p>
            <a:pPr>
              <a:spcBef>
                <a:spcPts val="600"/>
              </a:spcBef>
              <a:buFont typeface="Wingdings" panose="05000000000000000000" pitchFamily="2" charset="2"/>
              <a:buChar char="ü"/>
            </a:pPr>
            <a:r>
              <a:rPr lang="fr-FR" sz="1600" b="1" dirty="0"/>
              <a:t>Les résultats de vos projets ont vocation à être largement diffusés : </a:t>
            </a:r>
          </a:p>
          <a:p>
            <a:pPr lvl="1">
              <a:buFont typeface="Arial" panose="020B0604020202020204" pitchFamily="34" charset="0"/>
              <a:buChar char="–"/>
            </a:pPr>
            <a:r>
              <a:rPr lang="fr-FR" sz="1600" dirty="0"/>
              <a:t>Les résultats et les livrables finaux des actions innovantes sont destinés à bénéficier au plus grand nombre, et le cas échéant, à faciliter l’essaimage de la démarche ou du dispositif expérimenté. </a:t>
            </a:r>
          </a:p>
          <a:p>
            <a:pPr marL="457200" lvl="1" indent="0">
              <a:buNone/>
            </a:pPr>
            <a:endParaRPr lang="fr-FR" dirty="0"/>
          </a:p>
          <a:p>
            <a:pPr>
              <a:spcBef>
                <a:spcPts val="600"/>
              </a:spcBef>
              <a:buFont typeface="Wingdings" panose="05000000000000000000" pitchFamily="2" charset="2"/>
              <a:buChar char="ü"/>
            </a:pPr>
            <a:r>
              <a:rPr lang="fr-FR" sz="1600" b="1" dirty="0"/>
              <a:t>Les livrables sont accessibles à tous : </a:t>
            </a:r>
          </a:p>
          <a:p>
            <a:pPr lvl="1">
              <a:buFont typeface="Arial" panose="020B0604020202020204" pitchFamily="34" charset="0"/>
              <a:buChar char="–"/>
            </a:pPr>
            <a:r>
              <a:rPr lang="fr-FR" sz="1600" dirty="0"/>
              <a:t>Des résultats et des livrables finaux en accès libre</a:t>
            </a:r>
          </a:p>
          <a:p>
            <a:pPr lvl="1">
              <a:buFont typeface="Arial" panose="020B0604020202020204" pitchFamily="34" charset="0"/>
              <a:buChar char="–"/>
            </a:pPr>
            <a:r>
              <a:rPr lang="fr-FR" sz="1600" dirty="0">
                <a:solidFill>
                  <a:prstClr val="black"/>
                </a:solidFill>
              </a:rPr>
              <a:t>La CNSA est libre de diffuser sur ses sites internet et sites partenaires les résultats et les livrables finaux*</a:t>
            </a:r>
            <a:endParaRPr lang="fr-FR" sz="1600" dirty="0"/>
          </a:p>
          <a:p>
            <a:pPr lvl="1">
              <a:buFont typeface="Arial" panose="020B0604020202020204" pitchFamily="34" charset="0"/>
              <a:buChar char="–"/>
            </a:pPr>
            <a:r>
              <a:rPr lang="fr-FR" sz="1600" dirty="0"/>
              <a:t>Les rapports respectent les règles d’accessibilité**  </a:t>
            </a:r>
          </a:p>
          <a:p>
            <a:pPr lvl="1">
              <a:buFont typeface="Arial" panose="020B0604020202020204" pitchFamily="34" charset="0"/>
              <a:buChar char="–"/>
            </a:pPr>
            <a:r>
              <a:rPr lang="fr-FR" sz="1600" dirty="0"/>
              <a:t>Les supports vidéo sont sous-titrés</a:t>
            </a:r>
          </a:p>
          <a:p>
            <a:pPr lvl="1">
              <a:buFont typeface="Arial" panose="020B0604020202020204" pitchFamily="34" charset="0"/>
              <a:buChar char="–"/>
            </a:pPr>
            <a:r>
              <a:rPr lang="fr-FR" sz="1600" dirty="0"/>
              <a:t>Etc.</a:t>
            </a:r>
          </a:p>
          <a:p>
            <a:pPr lvl="1">
              <a:buFont typeface="Arial" panose="020B0604020202020204" pitchFamily="34" charset="0"/>
              <a:buChar char="–"/>
            </a:pPr>
            <a:endParaRPr lang="fr-FR" dirty="0"/>
          </a:p>
          <a:p>
            <a:pPr>
              <a:spcBef>
                <a:spcPts val="600"/>
              </a:spcBef>
              <a:buFont typeface="Wingdings" panose="05000000000000000000" pitchFamily="2" charset="2"/>
              <a:buChar char="ü"/>
            </a:pPr>
            <a:r>
              <a:rPr lang="fr-FR" sz="1600" b="1" dirty="0"/>
              <a:t>Des évènements de présentation et de restitution des projets sont organisés par la CNSA pour diffuser les résultats</a:t>
            </a:r>
            <a:endParaRPr lang="fr-FR" dirty="0"/>
          </a:p>
          <a:p>
            <a:pPr marL="457200" lvl="1" indent="0">
              <a:buNone/>
            </a:pPr>
            <a:endParaRPr lang="fr-FR" dirty="0"/>
          </a:p>
        </p:txBody>
      </p:sp>
      <p:sp>
        <p:nvSpPr>
          <p:cNvPr id="4" name="ZoneTexte 3"/>
          <p:cNvSpPr txBox="1"/>
          <p:nvPr>
            <p:custDataLst>
              <p:tags r:id="rId3"/>
            </p:custDataLst>
          </p:nvPr>
        </p:nvSpPr>
        <p:spPr>
          <a:xfrm>
            <a:off x="154623" y="5667153"/>
            <a:ext cx="7698188" cy="977191"/>
          </a:xfrm>
          <a:prstGeom prst="rect">
            <a:avLst/>
          </a:prstGeom>
          <a:noFill/>
        </p:spPr>
        <p:txBody>
          <a:bodyPr wrap="square" rtlCol="0">
            <a:spAutoFit/>
          </a:bodyPr>
          <a:lstStyle/>
          <a:p>
            <a:pPr marL="0" lvl="1">
              <a:spcAft>
                <a:spcPts val="600"/>
              </a:spcAft>
              <a:defRPr/>
            </a:pPr>
            <a:r>
              <a:rPr lang="fr-FR" sz="1050" dirty="0">
                <a:solidFill>
                  <a:prstClr val="black"/>
                </a:solidFill>
              </a:rPr>
              <a:t>* Site institutionnel de la CNSA </a:t>
            </a:r>
            <a:r>
              <a:rPr lang="fr-FR" sz="1050" dirty="0">
                <a:hlinkClick r:id="rId7"/>
              </a:rPr>
              <a:t>https://www.cnsa.fr/</a:t>
            </a:r>
            <a:r>
              <a:rPr lang="fr-FR" sz="1050" dirty="0"/>
              <a:t> ; Portail national d'information pour les personnes âgées et leurs proches </a:t>
            </a:r>
            <a:r>
              <a:rPr lang="fr-FR" sz="1050" dirty="0">
                <a:hlinkClick r:id="rId8"/>
              </a:rPr>
              <a:t>https://www.pour-les-personnes-agees.gouv.fr/</a:t>
            </a:r>
            <a:r>
              <a:rPr lang="fr-FR" sz="1050" dirty="0"/>
              <a:t> ; Mon Parcours Handicap  </a:t>
            </a:r>
            <a:r>
              <a:rPr lang="fr-FR" sz="1050" dirty="0">
                <a:hlinkClick r:id="rId9"/>
              </a:rPr>
              <a:t>https://www.monparcourshandicap.gouv.fr/</a:t>
            </a:r>
            <a:r>
              <a:rPr lang="fr-FR" sz="1050" dirty="0"/>
              <a:t> ; Ma Boussole </a:t>
            </a:r>
            <a:r>
              <a:rPr lang="fr-FR" sz="1050" dirty="0">
                <a:hlinkClick r:id="rId10"/>
              </a:rPr>
              <a:t>https://maboussoleaidants.fr/</a:t>
            </a:r>
            <a:r>
              <a:rPr lang="fr-FR" sz="1050" dirty="0"/>
              <a:t> </a:t>
            </a:r>
            <a:endParaRPr lang="fr-FR" sz="1050" dirty="0">
              <a:solidFill>
                <a:prstClr val="black"/>
              </a:solidFill>
            </a:endParaRPr>
          </a:p>
          <a:p>
            <a:pPr marL="0" lvl="1">
              <a:defRPr/>
            </a:pPr>
            <a:r>
              <a:rPr lang="fr-FR" sz="1050" dirty="0">
                <a:solidFill>
                  <a:prstClr val="black"/>
                </a:solidFill>
              </a:rPr>
              <a:t>**Conformes au Référentiel général d’accessibilité pour les administrations (RGAA) : </a:t>
            </a:r>
            <a:r>
              <a:rPr lang="fr-FR" sz="1050" dirty="0">
                <a:solidFill>
                  <a:prstClr val="black"/>
                </a:solidFill>
                <a:hlinkClick r:id="rId11"/>
              </a:rPr>
              <a:t>https://www.cnsa.fr/accessibilite</a:t>
            </a:r>
            <a:r>
              <a:rPr lang="fr-FR" sz="1050" dirty="0">
                <a:solidFill>
                  <a:prstClr val="black"/>
                </a:solidFill>
              </a:rPr>
              <a:t> </a:t>
            </a:r>
          </a:p>
          <a:p>
            <a:pPr marL="0" marR="0" lvl="1" indent="0" algn="l" defTabSz="457200" rtl="0" eaLnBrk="1" fontAlgn="auto" latinLnBrk="0" hangingPunct="1">
              <a:lnSpc>
                <a:spcPct val="100000"/>
              </a:lnSpc>
              <a:spcBef>
                <a:spcPts val="0"/>
              </a:spcBef>
              <a:spcAft>
                <a:spcPts val="0"/>
              </a:spcAft>
              <a:buClrTx/>
              <a:buSzTx/>
              <a:buFontTx/>
              <a:buNone/>
              <a:tabLst/>
              <a:defRPr/>
            </a:pPr>
            <a:endParaRPr kumimoji="0" lang="fr-FR" sz="1050" b="0" i="0" u="none" strike="noStrike" kern="1200" cap="none" spc="0" normalizeH="0" baseline="0" noProof="0" dirty="0">
              <a:ln>
                <a:noFill/>
              </a:ln>
              <a:solidFill>
                <a:prstClr val="black"/>
              </a:solidFill>
              <a:effectLst/>
              <a:uLnTx/>
              <a:uFillTx/>
              <a:latin typeface="Calibri"/>
              <a:ea typeface="+mn-ea"/>
              <a:cs typeface="+mn-cs"/>
            </a:endParaRPr>
          </a:p>
        </p:txBody>
      </p:sp>
      <p:pic>
        <p:nvPicPr>
          <p:cNvPr id="1026" name="Picture 2" descr="illustration : nuage de points diffusion droits communs gratuité libre open source data accessible"/>
          <p:cNvPicPr>
            <a:picLocks noChangeAspect="1" noChangeArrowheads="1"/>
          </p:cNvPicPr>
          <p:nvPr>
            <p:custDataLst>
              <p:tags r:id="rId4"/>
            </p:custDataLst>
          </p:nvPr>
        </p:nvPicPr>
        <p:blipFill>
          <a:blip r:embed="rId12">
            <a:extLst>
              <a:ext uri="{28A0092B-C50C-407E-A947-70E740481C1C}">
                <a14:useLocalDpi xmlns:a14="http://schemas.microsoft.com/office/drawing/2010/main" val="0"/>
              </a:ext>
            </a:extLst>
          </a:blip>
          <a:srcRect/>
          <a:stretch>
            <a:fillRect/>
          </a:stretch>
        </p:blipFill>
        <p:spPr bwMode="auto">
          <a:xfrm>
            <a:off x="6661187" y="2257838"/>
            <a:ext cx="2392966" cy="237043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Image 5">
            <a:extLst>
              <a:ext uri="{FF2B5EF4-FFF2-40B4-BE49-F238E27FC236}">
                <a16:creationId xmlns:a16="http://schemas.microsoft.com/office/drawing/2014/main" id="{44E02402-D0CC-46CE-AE63-50A6A051D9B3}"/>
              </a:ext>
            </a:extLst>
          </p:cNvPr>
          <p:cNvPicPr>
            <a:picLocks noChangeAspect="1"/>
          </p:cNvPicPr>
          <p:nvPr/>
        </p:nvPicPr>
        <p:blipFill>
          <a:blip r:embed="rId13"/>
          <a:stretch>
            <a:fillRect/>
          </a:stretch>
        </p:blipFill>
        <p:spPr>
          <a:xfrm>
            <a:off x="3893866" y="6438842"/>
            <a:ext cx="476316" cy="419158"/>
          </a:xfrm>
          <a:prstGeom prst="rect">
            <a:avLst/>
          </a:prstGeom>
        </p:spPr>
      </p:pic>
      <p:sp>
        <p:nvSpPr>
          <p:cNvPr id="5" name="Espace réservé du numéro de diapositive 4">
            <a:extLst>
              <a:ext uri="{FF2B5EF4-FFF2-40B4-BE49-F238E27FC236}">
                <a16:creationId xmlns:a16="http://schemas.microsoft.com/office/drawing/2014/main" id="{098D1C63-346D-4840-A787-B7BB20E09E4B}"/>
              </a:ext>
            </a:extLst>
          </p:cNvPr>
          <p:cNvSpPr>
            <a:spLocks noGrp="1"/>
          </p:cNvSpPr>
          <p:nvPr>
            <p:ph type="sldNum" sz="quarter" idx="14"/>
          </p:nvPr>
        </p:nvSpPr>
        <p:spPr/>
        <p:txBody>
          <a:bodyPr/>
          <a:lstStyle/>
          <a:p>
            <a:fld id="{9242190C-1718-4DF4-AE65-993259183895}" type="slidenum">
              <a:rPr lang="fr-FR" smtClean="0"/>
              <a:t>25</a:t>
            </a:fld>
            <a:endParaRPr lang="fr-FR"/>
          </a:p>
        </p:txBody>
      </p:sp>
    </p:spTree>
    <p:extLst>
      <p:ext uri="{BB962C8B-B14F-4D97-AF65-F5344CB8AC3E}">
        <p14:creationId xmlns:p14="http://schemas.microsoft.com/office/powerpoint/2010/main" val="68028844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4363EE40-3EE0-45FB-8B35-ED5A5E3C6096}"/>
              </a:ext>
            </a:extLst>
          </p:cNvPr>
          <p:cNvSpPr>
            <a:spLocks noGrp="1"/>
          </p:cNvSpPr>
          <p:nvPr>
            <p:ph type="body" sz="quarter" idx="10"/>
            <p:custDataLst>
              <p:tags r:id="rId1"/>
            </p:custDataLst>
          </p:nvPr>
        </p:nvSpPr>
        <p:spPr>
          <a:xfrm>
            <a:off x="3220883" y="2935217"/>
            <a:ext cx="5311930" cy="1424650"/>
          </a:xfrm>
        </p:spPr>
        <p:txBody>
          <a:bodyPr/>
          <a:lstStyle/>
          <a:p>
            <a:r>
              <a:rPr lang="fr-FR" sz="2000" dirty="0"/>
              <a:t>Critères d’éligibilité</a:t>
            </a:r>
          </a:p>
        </p:txBody>
      </p:sp>
    </p:spTree>
    <p:extLst>
      <p:ext uri="{BB962C8B-B14F-4D97-AF65-F5344CB8AC3E}">
        <p14:creationId xmlns:p14="http://schemas.microsoft.com/office/powerpoint/2010/main" val="65399259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0"/>
            <p:custDataLst>
              <p:tags r:id="rId1"/>
            </p:custDataLst>
          </p:nvPr>
        </p:nvSpPr>
        <p:spPr>
          <a:xfrm>
            <a:off x="580182" y="389873"/>
            <a:ext cx="6331606" cy="481012"/>
          </a:xfrm>
        </p:spPr>
        <p:txBody>
          <a:bodyPr>
            <a:normAutofit/>
          </a:bodyPr>
          <a:lstStyle/>
          <a:p>
            <a:r>
              <a:rPr lang="fr-FR" dirty="0"/>
              <a:t>Vous êtes un porteur éligible si vous êtes :</a:t>
            </a:r>
          </a:p>
        </p:txBody>
      </p:sp>
      <p:sp>
        <p:nvSpPr>
          <p:cNvPr id="83" name="ZoneTexte 82"/>
          <p:cNvSpPr txBox="1"/>
          <p:nvPr>
            <p:custDataLst>
              <p:tags r:id="rId2"/>
            </p:custDataLst>
          </p:nvPr>
        </p:nvSpPr>
        <p:spPr>
          <a:xfrm>
            <a:off x="271792" y="1482207"/>
            <a:ext cx="1741397" cy="1200329"/>
          </a:xfrm>
          <a:prstGeom prst="rect">
            <a:avLst/>
          </a:prstGeom>
          <a:noFill/>
        </p:spPr>
        <p:txBody>
          <a:bodyPr wrap="square" rtlCol="0">
            <a:spAutoFit/>
          </a:bodyPr>
          <a:lstStyle/>
          <a:p>
            <a:pPr algn="ctr"/>
            <a:r>
              <a:rPr lang="fr-FR" sz="2400" b="1" dirty="0"/>
              <a:t>Une personne morale…</a:t>
            </a:r>
          </a:p>
        </p:txBody>
      </p:sp>
      <p:sp>
        <p:nvSpPr>
          <p:cNvPr id="8" name="ZoneTexte 7"/>
          <p:cNvSpPr txBox="1"/>
          <p:nvPr>
            <p:custDataLst>
              <p:tags r:id="rId3"/>
            </p:custDataLst>
          </p:nvPr>
        </p:nvSpPr>
        <p:spPr>
          <a:xfrm>
            <a:off x="5017588" y="1129145"/>
            <a:ext cx="3788400" cy="1323439"/>
          </a:xfrm>
          <a:prstGeom prst="rect">
            <a:avLst/>
          </a:prstGeom>
          <a:noFill/>
        </p:spPr>
        <p:txBody>
          <a:bodyPr wrap="square" rtlCol="0">
            <a:spAutoFit/>
          </a:bodyPr>
          <a:lstStyle/>
          <a:p>
            <a:r>
              <a:rPr lang="fr-FR" sz="2400" b="1" dirty="0"/>
              <a:t>…publique</a:t>
            </a:r>
          </a:p>
          <a:p>
            <a:pPr marL="742950" lvl="1" indent="-285750">
              <a:buFont typeface="Arial" panose="020B0604020202020204" pitchFamily="34" charset="0"/>
              <a:buChar char="•"/>
            </a:pPr>
            <a:r>
              <a:rPr lang="fr-FR" sz="1400" dirty="0"/>
              <a:t>Établissement public</a:t>
            </a:r>
          </a:p>
          <a:p>
            <a:pPr marL="742950" lvl="1" indent="-285750">
              <a:buFont typeface="Arial" panose="020B0604020202020204" pitchFamily="34" charset="0"/>
              <a:buChar char="•"/>
            </a:pPr>
            <a:r>
              <a:rPr lang="fr-FR" sz="1400" dirty="0"/>
              <a:t>Conseil départemental</a:t>
            </a:r>
          </a:p>
          <a:p>
            <a:pPr marL="742950" lvl="1" indent="-285750">
              <a:buFont typeface="Arial" panose="020B0604020202020204" pitchFamily="34" charset="0"/>
              <a:buChar char="•"/>
            </a:pPr>
            <a:r>
              <a:rPr lang="fr-FR" sz="1400" dirty="0"/>
              <a:t>CCAS</a:t>
            </a:r>
          </a:p>
          <a:p>
            <a:pPr marL="742950" lvl="1" indent="-285750">
              <a:buFont typeface="Arial" panose="020B0604020202020204" pitchFamily="34" charset="0"/>
              <a:buChar char="•"/>
            </a:pPr>
            <a:r>
              <a:rPr lang="fr-FR" sz="1400" dirty="0"/>
              <a:t>… </a:t>
            </a:r>
          </a:p>
        </p:txBody>
      </p:sp>
      <p:sp>
        <p:nvSpPr>
          <p:cNvPr id="81" name="ZoneTexte 80"/>
          <p:cNvSpPr txBox="1"/>
          <p:nvPr>
            <p:custDataLst>
              <p:tags r:id="rId4"/>
            </p:custDataLst>
          </p:nvPr>
        </p:nvSpPr>
        <p:spPr>
          <a:xfrm>
            <a:off x="4926754" y="2648812"/>
            <a:ext cx="3788401" cy="1538883"/>
          </a:xfrm>
          <a:prstGeom prst="rect">
            <a:avLst/>
          </a:prstGeom>
          <a:noFill/>
        </p:spPr>
        <p:txBody>
          <a:bodyPr wrap="square" rtlCol="0">
            <a:spAutoFit/>
          </a:bodyPr>
          <a:lstStyle/>
          <a:p>
            <a:r>
              <a:rPr lang="fr-FR" sz="2400" b="1" dirty="0"/>
              <a:t>…privée à but non lucratif</a:t>
            </a:r>
          </a:p>
          <a:p>
            <a:pPr marL="742950" lvl="1" indent="-285750">
              <a:buFont typeface="Arial" panose="020B0604020202020204" pitchFamily="34" charset="0"/>
              <a:buChar char="•"/>
            </a:pPr>
            <a:r>
              <a:rPr lang="fr-FR" sz="1400" dirty="0"/>
              <a:t>Association  </a:t>
            </a:r>
          </a:p>
          <a:p>
            <a:pPr marL="742950" lvl="1" indent="-285750">
              <a:buFont typeface="Arial" panose="020B0604020202020204" pitchFamily="34" charset="0"/>
              <a:buChar char="•"/>
            </a:pPr>
            <a:r>
              <a:rPr lang="fr-FR" sz="1400" dirty="0"/>
              <a:t>Fédération</a:t>
            </a:r>
          </a:p>
          <a:p>
            <a:pPr marL="742950" lvl="1" indent="-285750">
              <a:buFont typeface="Arial" panose="020B0604020202020204" pitchFamily="34" charset="0"/>
              <a:buChar char="•"/>
            </a:pPr>
            <a:r>
              <a:rPr lang="fr-FR" sz="1400" dirty="0"/>
              <a:t>Gestionnaire d’établissements associatif</a:t>
            </a:r>
          </a:p>
          <a:p>
            <a:pPr marL="742950" lvl="1" indent="-285750">
              <a:buFont typeface="Arial" panose="020B0604020202020204" pitchFamily="34" charset="0"/>
              <a:buChar char="•"/>
            </a:pPr>
            <a:r>
              <a:rPr lang="fr-FR" sz="1400" dirty="0"/>
              <a:t>… </a:t>
            </a:r>
          </a:p>
        </p:txBody>
      </p:sp>
      <p:sp>
        <p:nvSpPr>
          <p:cNvPr id="82" name="ZoneTexte 81"/>
          <p:cNvSpPr txBox="1"/>
          <p:nvPr>
            <p:custDataLst>
              <p:tags r:id="rId5"/>
            </p:custDataLst>
          </p:nvPr>
        </p:nvSpPr>
        <p:spPr>
          <a:xfrm>
            <a:off x="4905448" y="4230511"/>
            <a:ext cx="3671860" cy="1323439"/>
          </a:xfrm>
          <a:prstGeom prst="rect">
            <a:avLst/>
          </a:prstGeom>
          <a:noFill/>
        </p:spPr>
        <p:txBody>
          <a:bodyPr wrap="square" rtlCol="0">
            <a:spAutoFit/>
          </a:bodyPr>
          <a:lstStyle/>
          <a:p>
            <a:r>
              <a:rPr lang="fr-FR" sz="2400" b="1" dirty="0"/>
              <a:t>…privée à but  lucratif</a:t>
            </a:r>
          </a:p>
          <a:p>
            <a:pPr marL="742950" lvl="1" indent="-285750">
              <a:buFont typeface="Arial" panose="020B0604020202020204" pitchFamily="34" charset="0"/>
              <a:buChar char="•"/>
            </a:pPr>
            <a:r>
              <a:rPr lang="fr-FR" sz="1400" dirty="0"/>
              <a:t>Gestionnaire d’établissements privé</a:t>
            </a:r>
          </a:p>
          <a:p>
            <a:pPr marL="742950" lvl="1" indent="-285750">
              <a:buFont typeface="Arial" panose="020B0604020202020204" pitchFamily="34" charset="0"/>
              <a:buChar char="•"/>
            </a:pPr>
            <a:r>
              <a:rPr lang="fr-FR" sz="1400" dirty="0"/>
              <a:t>Entreprise privée acteur du champ médico-social</a:t>
            </a:r>
          </a:p>
          <a:p>
            <a:pPr marL="742950" lvl="1" indent="-285750">
              <a:buFont typeface="Arial" panose="020B0604020202020204" pitchFamily="34" charset="0"/>
              <a:buChar char="•"/>
            </a:pPr>
            <a:r>
              <a:rPr lang="fr-FR" sz="1400" dirty="0"/>
              <a:t>…</a:t>
            </a:r>
          </a:p>
        </p:txBody>
      </p:sp>
      <p:pic>
        <p:nvPicPr>
          <p:cNvPr id="1026" name="Picture 2">
            <a:extLst>
              <a:ext uri="{C183D7F6-B498-43B3-948B-1728B52AA6E4}">
                <adec:decorative xmlns:adec="http://schemas.microsoft.com/office/drawing/2017/decorative" val="1"/>
              </a:ext>
            </a:extLst>
          </p:cNvPr>
          <p:cNvPicPr>
            <a:picLocks noChangeAspect="1" noChangeArrowheads="1"/>
          </p:cNvPicPr>
          <p:nvPr>
            <p:custDataLst>
              <p:tags r:id="rId6"/>
            </p:custDataLst>
          </p:nvPr>
        </p:nvPicPr>
        <p:blipFill>
          <a:blip r:embed="rId12">
            <a:extLst>
              <a:ext uri="{28A0092B-C50C-407E-A947-70E740481C1C}">
                <a14:useLocalDpi xmlns:a14="http://schemas.microsoft.com/office/drawing/2010/main" val="0"/>
              </a:ext>
            </a:extLst>
          </a:blip>
          <a:srcRect/>
          <a:stretch>
            <a:fillRect/>
          </a:stretch>
        </p:blipFill>
        <p:spPr bwMode="auto">
          <a:xfrm>
            <a:off x="648169" y="2769326"/>
            <a:ext cx="988642" cy="2401817"/>
          </a:xfrm>
          <a:prstGeom prst="rect">
            <a:avLst/>
          </a:prstGeom>
          <a:solidFill>
            <a:srgbClr val="62954A"/>
          </a:solidFill>
          <a:ln>
            <a:noFill/>
          </a:ln>
          <a:extLst/>
        </p:spPr>
      </p:pic>
      <p:grpSp>
        <p:nvGrpSpPr>
          <p:cNvPr id="36" name="Groupe 35">
            <a:extLst>
              <a:ext uri="{C183D7F6-B498-43B3-948B-1728B52AA6E4}">
                <adec:decorative xmlns:adec="http://schemas.microsoft.com/office/drawing/2017/decorative" val="1"/>
              </a:ext>
            </a:extLst>
          </p:cNvPr>
          <p:cNvGrpSpPr/>
          <p:nvPr>
            <p:custDataLst>
              <p:tags r:id="rId7"/>
            </p:custDataLst>
          </p:nvPr>
        </p:nvGrpSpPr>
        <p:grpSpPr>
          <a:xfrm>
            <a:off x="3358287" y="1208696"/>
            <a:ext cx="1049750" cy="964710"/>
            <a:chOff x="1307502" y="2420888"/>
            <a:chExt cx="3192490" cy="2952328"/>
          </a:xfrm>
          <a:solidFill>
            <a:srgbClr val="62954A"/>
          </a:solidFill>
        </p:grpSpPr>
        <p:sp>
          <p:nvSpPr>
            <p:cNvPr id="37" name="Triangle isocèle 36"/>
            <p:cNvSpPr/>
            <p:nvPr/>
          </p:nvSpPr>
          <p:spPr>
            <a:xfrm>
              <a:off x="1331640" y="2420888"/>
              <a:ext cx="3168352" cy="1008112"/>
            </a:xfrm>
            <a:prstGeom prst="triangle">
              <a:avLst/>
            </a:prstGeom>
            <a:grp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8" name="Rectangle 37"/>
            <p:cNvSpPr/>
            <p:nvPr/>
          </p:nvSpPr>
          <p:spPr>
            <a:xfrm>
              <a:off x="1307502" y="3501008"/>
              <a:ext cx="3192490" cy="144016"/>
            </a:xfrm>
            <a:prstGeom prst="rect">
              <a:avLst/>
            </a:prstGeom>
            <a:grp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9" name="Rectangle 38"/>
            <p:cNvSpPr/>
            <p:nvPr/>
          </p:nvSpPr>
          <p:spPr>
            <a:xfrm>
              <a:off x="1331640" y="3717032"/>
              <a:ext cx="288032" cy="1656184"/>
            </a:xfrm>
            <a:prstGeom prst="rect">
              <a:avLst/>
            </a:prstGeom>
            <a:grp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0" name="Rectangle 39"/>
            <p:cNvSpPr/>
            <p:nvPr/>
          </p:nvSpPr>
          <p:spPr>
            <a:xfrm>
              <a:off x="2051720" y="3717032"/>
              <a:ext cx="288032" cy="1656184"/>
            </a:xfrm>
            <a:prstGeom prst="rect">
              <a:avLst/>
            </a:prstGeom>
            <a:grp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1" name="Rectangle 40"/>
            <p:cNvSpPr/>
            <p:nvPr/>
          </p:nvSpPr>
          <p:spPr>
            <a:xfrm>
              <a:off x="2771800" y="3717032"/>
              <a:ext cx="288032" cy="1656184"/>
            </a:xfrm>
            <a:prstGeom prst="rect">
              <a:avLst/>
            </a:prstGeom>
            <a:grp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2" name="Rectangle 41"/>
            <p:cNvSpPr/>
            <p:nvPr/>
          </p:nvSpPr>
          <p:spPr>
            <a:xfrm>
              <a:off x="3491880" y="3717032"/>
              <a:ext cx="288032" cy="1656184"/>
            </a:xfrm>
            <a:prstGeom prst="rect">
              <a:avLst/>
            </a:prstGeom>
            <a:grp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3" name="Rectangle 42"/>
            <p:cNvSpPr/>
            <p:nvPr/>
          </p:nvSpPr>
          <p:spPr>
            <a:xfrm>
              <a:off x="4211960" y="3717032"/>
              <a:ext cx="288032" cy="1656184"/>
            </a:xfrm>
            <a:prstGeom prst="rect">
              <a:avLst/>
            </a:prstGeom>
            <a:grp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47" name="Groupe 46"/>
          <p:cNvGrpSpPr/>
          <p:nvPr>
            <p:custDataLst>
              <p:tags r:id="rId8"/>
            </p:custDataLst>
          </p:nvPr>
        </p:nvGrpSpPr>
        <p:grpSpPr>
          <a:xfrm>
            <a:off x="3306214" y="4121819"/>
            <a:ext cx="1256541" cy="1115507"/>
            <a:chOff x="5652120" y="2999265"/>
            <a:chExt cx="2376264" cy="2373951"/>
          </a:xfrm>
          <a:solidFill>
            <a:srgbClr val="5AAB45"/>
          </a:solidFill>
        </p:grpSpPr>
        <p:sp>
          <p:nvSpPr>
            <p:cNvPr id="48" name="Rectangle 47">
              <a:extLst>
                <a:ext uri="{C183D7F6-B498-43B3-948B-1728B52AA6E4}">
                  <adec:decorative xmlns:adec="http://schemas.microsoft.com/office/drawing/2017/decorative" val="1"/>
                </a:ext>
              </a:extLst>
            </p:cNvPr>
            <p:cNvSpPr/>
            <p:nvPr/>
          </p:nvSpPr>
          <p:spPr>
            <a:xfrm>
              <a:off x="5652120" y="4545124"/>
              <a:ext cx="2376264" cy="828092"/>
            </a:xfrm>
            <a:prstGeom prst="rect">
              <a:avLst/>
            </a:prstGeom>
            <a:grp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4800" dirty="0"/>
                <a:t>€</a:t>
              </a:r>
            </a:p>
          </p:txBody>
        </p:sp>
        <p:sp>
          <p:nvSpPr>
            <p:cNvPr id="49" name="Triangle rectangle 48"/>
            <p:cNvSpPr/>
            <p:nvPr/>
          </p:nvSpPr>
          <p:spPr>
            <a:xfrm>
              <a:off x="7380312" y="4095074"/>
              <a:ext cx="648072" cy="450050"/>
            </a:xfrm>
            <a:prstGeom prst="rtTriangle">
              <a:avLst/>
            </a:prstGeom>
            <a:grp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0" name="Triangle rectangle 49"/>
            <p:cNvSpPr/>
            <p:nvPr/>
          </p:nvSpPr>
          <p:spPr>
            <a:xfrm>
              <a:off x="6732240" y="4095074"/>
              <a:ext cx="648072" cy="450050"/>
            </a:xfrm>
            <a:prstGeom prst="rtTriangle">
              <a:avLst/>
            </a:prstGeom>
            <a:grp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1" name="Triangle rectangle 50"/>
            <p:cNvSpPr/>
            <p:nvPr/>
          </p:nvSpPr>
          <p:spPr>
            <a:xfrm>
              <a:off x="6084168" y="4095074"/>
              <a:ext cx="648072" cy="450050"/>
            </a:xfrm>
            <a:prstGeom prst="rtTriangle">
              <a:avLst/>
            </a:prstGeom>
            <a:grp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2" name="Rectangle 51"/>
            <p:cNvSpPr/>
            <p:nvPr/>
          </p:nvSpPr>
          <p:spPr>
            <a:xfrm>
              <a:off x="5724128" y="3645024"/>
              <a:ext cx="288032" cy="900100"/>
            </a:xfrm>
            <a:prstGeom prst="rect">
              <a:avLst/>
            </a:prstGeom>
            <a:grp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3" name="Organigramme : Stockage à accès séquentiel 52"/>
            <p:cNvSpPr/>
            <p:nvPr/>
          </p:nvSpPr>
          <p:spPr>
            <a:xfrm rot="5213640">
              <a:off x="5795348" y="3006172"/>
              <a:ext cx="618910" cy="605095"/>
            </a:xfrm>
            <a:prstGeom prst="flowChartMagneticTape">
              <a:avLst/>
            </a:prstGeom>
            <a:grp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54" name="Groupe 53">
            <a:extLst>
              <a:ext uri="{C183D7F6-B498-43B3-948B-1728B52AA6E4}">
                <adec:decorative xmlns:adec="http://schemas.microsoft.com/office/drawing/2017/decorative" val="1"/>
              </a:ext>
            </a:extLst>
          </p:cNvPr>
          <p:cNvGrpSpPr/>
          <p:nvPr>
            <p:custDataLst>
              <p:tags r:id="rId9"/>
            </p:custDataLst>
          </p:nvPr>
        </p:nvGrpSpPr>
        <p:grpSpPr>
          <a:xfrm>
            <a:off x="3258305" y="2794997"/>
            <a:ext cx="1377208" cy="1268006"/>
            <a:chOff x="1691680" y="3537012"/>
            <a:chExt cx="2448272" cy="2124236"/>
          </a:xfrm>
          <a:solidFill>
            <a:srgbClr val="6CB643"/>
          </a:solidFill>
        </p:grpSpPr>
        <p:grpSp>
          <p:nvGrpSpPr>
            <p:cNvPr id="55" name="Groupe 54"/>
            <p:cNvGrpSpPr/>
            <p:nvPr/>
          </p:nvGrpSpPr>
          <p:grpSpPr>
            <a:xfrm>
              <a:off x="3665458" y="3789040"/>
              <a:ext cx="365415" cy="792088"/>
              <a:chOff x="3676261" y="3717032"/>
              <a:chExt cx="365415" cy="792088"/>
            </a:xfrm>
            <a:grpFill/>
          </p:grpSpPr>
          <p:sp>
            <p:nvSpPr>
              <p:cNvPr id="77" name="Rectangle à coins arrondis 76"/>
              <p:cNvSpPr/>
              <p:nvPr/>
            </p:nvSpPr>
            <p:spPr>
              <a:xfrm>
                <a:off x="3737011" y="4005064"/>
                <a:ext cx="216024" cy="504056"/>
              </a:xfrm>
              <a:prstGeom prst="round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8" name="Rectangle à coins arrondis 77"/>
              <p:cNvSpPr/>
              <p:nvPr/>
            </p:nvSpPr>
            <p:spPr>
              <a:xfrm>
                <a:off x="3676261" y="4005064"/>
                <a:ext cx="72008" cy="432048"/>
              </a:xfrm>
              <a:prstGeom prst="round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9" name="Rectangle à coins arrondis 78"/>
              <p:cNvSpPr/>
              <p:nvPr/>
            </p:nvSpPr>
            <p:spPr>
              <a:xfrm>
                <a:off x="3969668" y="4005064"/>
                <a:ext cx="72008" cy="432048"/>
              </a:xfrm>
              <a:prstGeom prst="round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0" name="Ellipse 79"/>
              <p:cNvSpPr/>
              <p:nvPr/>
            </p:nvSpPr>
            <p:spPr>
              <a:xfrm>
                <a:off x="3719465" y="3717032"/>
                <a:ext cx="257403" cy="288032"/>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56" name="Groupe 55"/>
            <p:cNvGrpSpPr/>
            <p:nvPr/>
          </p:nvGrpSpPr>
          <p:grpSpPr>
            <a:xfrm>
              <a:off x="2699792" y="3537012"/>
              <a:ext cx="365415" cy="792088"/>
              <a:chOff x="3676261" y="3717032"/>
              <a:chExt cx="365415" cy="792088"/>
            </a:xfrm>
            <a:grpFill/>
          </p:grpSpPr>
          <p:sp>
            <p:nvSpPr>
              <p:cNvPr id="73" name="Rectangle à coins arrondis 72"/>
              <p:cNvSpPr/>
              <p:nvPr/>
            </p:nvSpPr>
            <p:spPr>
              <a:xfrm>
                <a:off x="3737011" y="4005064"/>
                <a:ext cx="216024" cy="504056"/>
              </a:xfrm>
              <a:prstGeom prst="round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4" name="Rectangle à coins arrondis 73"/>
              <p:cNvSpPr/>
              <p:nvPr/>
            </p:nvSpPr>
            <p:spPr>
              <a:xfrm>
                <a:off x="3676261" y="4005064"/>
                <a:ext cx="72008" cy="432048"/>
              </a:xfrm>
              <a:prstGeom prst="round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5" name="Rectangle à coins arrondis 74"/>
              <p:cNvSpPr/>
              <p:nvPr/>
            </p:nvSpPr>
            <p:spPr>
              <a:xfrm>
                <a:off x="3969668" y="4005064"/>
                <a:ext cx="72008" cy="432048"/>
              </a:xfrm>
              <a:prstGeom prst="round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6" name="Ellipse 75"/>
              <p:cNvSpPr/>
              <p:nvPr/>
            </p:nvSpPr>
            <p:spPr>
              <a:xfrm>
                <a:off x="3719465" y="3717032"/>
                <a:ext cx="257403" cy="288032"/>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57" name="Groupe 56"/>
            <p:cNvGrpSpPr/>
            <p:nvPr/>
          </p:nvGrpSpPr>
          <p:grpSpPr>
            <a:xfrm>
              <a:off x="3202828" y="3645024"/>
              <a:ext cx="365415" cy="792088"/>
              <a:chOff x="3676261" y="3717032"/>
              <a:chExt cx="365415" cy="792088"/>
            </a:xfrm>
            <a:grpFill/>
          </p:grpSpPr>
          <p:sp>
            <p:nvSpPr>
              <p:cNvPr id="69" name="Rectangle à coins arrondis 68"/>
              <p:cNvSpPr/>
              <p:nvPr/>
            </p:nvSpPr>
            <p:spPr>
              <a:xfrm>
                <a:off x="3737011" y="4005064"/>
                <a:ext cx="216024" cy="504056"/>
              </a:xfrm>
              <a:prstGeom prst="round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0" name="Rectangle à coins arrondis 69"/>
              <p:cNvSpPr/>
              <p:nvPr/>
            </p:nvSpPr>
            <p:spPr>
              <a:xfrm>
                <a:off x="3676261" y="4005064"/>
                <a:ext cx="72008" cy="432048"/>
              </a:xfrm>
              <a:prstGeom prst="round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71" name="Rectangle à coins arrondis 70"/>
              <p:cNvSpPr/>
              <p:nvPr/>
            </p:nvSpPr>
            <p:spPr>
              <a:xfrm>
                <a:off x="3969668" y="4005064"/>
                <a:ext cx="72008" cy="432048"/>
              </a:xfrm>
              <a:prstGeom prst="round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2" name="Ellipse 71"/>
              <p:cNvSpPr/>
              <p:nvPr/>
            </p:nvSpPr>
            <p:spPr>
              <a:xfrm>
                <a:off x="3719465" y="3717032"/>
                <a:ext cx="257403" cy="288032"/>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58" name="Groupe 57"/>
            <p:cNvGrpSpPr/>
            <p:nvPr/>
          </p:nvGrpSpPr>
          <p:grpSpPr>
            <a:xfrm>
              <a:off x="2234427" y="3645024"/>
              <a:ext cx="365415" cy="792088"/>
              <a:chOff x="3676261" y="3717032"/>
              <a:chExt cx="365415" cy="792088"/>
            </a:xfrm>
            <a:grpFill/>
          </p:grpSpPr>
          <p:sp>
            <p:nvSpPr>
              <p:cNvPr id="65" name="Rectangle à coins arrondis 64"/>
              <p:cNvSpPr/>
              <p:nvPr/>
            </p:nvSpPr>
            <p:spPr>
              <a:xfrm>
                <a:off x="3737011" y="4005064"/>
                <a:ext cx="216024" cy="504056"/>
              </a:xfrm>
              <a:prstGeom prst="round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6" name="Rectangle à coins arrondis 65"/>
              <p:cNvSpPr/>
              <p:nvPr/>
            </p:nvSpPr>
            <p:spPr>
              <a:xfrm>
                <a:off x="3676261" y="4005064"/>
                <a:ext cx="72008" cy="432048"/>
              </a:xfrm>
              <a:prstGeom prst="round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7" name="Rectangle à coins arrondis 66"/>
              <p:cNvSpPr/>
              <p:nvPr/>
            </p:nvSpPr>
            <p:spPr>
              <a:xfrm>
                <a:off x="3969668" y="4005064"/>
                <a:ext cx="72008" cy="432048"/>
              </a:xfrm>
              <a:prstGeom prst="round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8" name="Ellipse 67"/>
              <p:cNvSpPr/>
              <p:nvPr/>
            </p:nvSpPr>
            <p:spPr>
              <a:xfrm>
                <a:off x="3719465" y="3717032"/>
                <a:ext cx="257403" cy="288032"/>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59" name="Groupe 58"/>
            <p:cNvGrpSpPr/>
            <p:nvPr/>
          </p:nvGrpSpPr>
          <p:grpSpPr>
            <a:xfrm>
              <a:off x="1762215" y="3861048"/>
              <a:ext cx="365415" cy="792088"/>
              <a:chOff x="3676261" y="3717032"/>
              <a:chExt cx="365415" cy="792088"/>
            </a:xfrm>
            <a:grpFill/>
          </p:grpSpPr>
          <p:sp>
            <p:nvSpPr>
              <p:cNvPr id="61" name="Rectangle à coins arrondis 60"/>
              <p:cNvSpPr/>
              <p:nvPr/>
            </p:nvSpPr>
            <p:spPr>
              <a:xfrm>
                <a:off x="3737011" y="4005064"/>
                <a:ext cx="216024" cy="504056"/>
              </a:xfrm>
              <a:prstGeom prst="round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2" name="Rectangle à coins arrondis 61"/>
              <p:cNvSpPr/>
              <p:nvPr/>
            </p:nvSpPr>
            <p:spPr>
              <a:xfrm>
                <a:off x="3676261" y="4005064"/>
                <a:ext cx="72008" cy="432048"/>
              </a:xfrm>
              <a:prstGeom prst="round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3" name="Rectangle à coins arrondis 62"/>
              <p:cNvSpPr/>
              <p:nvPr/>
            </p:nvSpPr>
            <p:spPr>
              <a:xfrm>
                <a:off x="3969668" y="4005064"/>
                <a:ext cx="72008" cy="432048"/>
              </a:xfrm>
              <a:prstGeom prst="round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4" name="Ellipse 63"/>
              <p:cNvSpPr/>
              <p:nvPr/>
            </p:nvSpPr>
            <p:spPr>
              <a:xfrm>
                <a:off x="3719465" y="3717032"/>
                <a:ext cx="257403" cy="288032"/>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60" name="Arc plein 59"/>
            <p:cNvSpPr/>
            <p:nvPr/>
          </p:nvSpPr>
          <p:spPr>
            <a:xfrm>
              <a:off x="1691680" y="4293096"/>
              <a:ext cx="2448272" cy="1368152"/>
            </a:xfrm>
            <a:prstGeom prst="blockArc">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grpSp>
      <p:sp>
        <p:nvSpPr>
          <p:cNvPr id="3" name="Espace réservé du numéro de diapositive 2"/>
          <p:cNvSpPr>
            <a:spLocks noGrp="1"/>
          </p:cNvSpPr>
          <p:nvPr>
            <p:ph type="sldNum" sz="quarter" idx="14"/>
            <p:custDataLst>
              <p:tags r:id="rId10"/>
            </p:custDataLst>
          </p:nvPr>
        </p:nvSpPr>
        <p:spPr/>
        <p:txBody>
          <a:bodyPr/>
          <a:lstStyle/>
          <a:p>
            <a:fld id="{9242190C-1718-4DF4-AE65-993259183895}" type="slidenum">
              <a:rPr lang="fr-FR" smtClean="0"/>
              <a:t>27</a:t>
            </a:fld>
            <a:endParaRPr lang="fr-FR" dirty="0"/>
          </a:p>
        </p:txBody>
      </p:sp>
      <p:pic>
        <p:nvPicPr>
          <p:cNvPr id="1028" name="Picture 4" descr="Panneau de danger autres dangers A14">
            <a:extLst>
              <a:ext uri="{FF2B5EF4-FFF2-40B4-BE49-F238E27FC236}">
                <a16:creationId xmlns:a16="http://schemas.microsoft.com/office/drawing/2014/main" id="{44042024-2719-4D54-B4C1-A144BCDB88FD}"/>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83596" y="5548225"/>
            <a:ext cx="1129145" cy="1129145"/>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6" name="Tableau 5">
            <a:extLst>
              <a:ext uri="{FF2B5EF4-FFF2-40B4-BE49-F238E27FC236}">
                <a16:creationId xmlns:a16="http://schemas.microsoft.com/office/drawing/2014/main" id="{A5EFF682-B320-4FB5-ADEC-9E49F374A2F6}"/>
              </a:ext>
            </a:extLst>
          </p:cNvPr>
          <p:cNvGraphicFramePr>
            <a:graphicFrameLocks noGrp="1"/>
          </p:cNvGraphicFramePr>
          <p:nvPr>
            <p:extLst>
              <p:ext uri="{D42A27DB-BD31-4B8C-83A1-F6EECF244321}">
                <p14:modId xmlns:p14="http://schemas.microsoft.com/office/powerpoint/2010/main" val="1350216472"/>
              </p:ext>
            </p:extLst>
          </p:nvPr>
        </p:nvGraphicFramePr>
        <p:xfrm>
          <a:off x="1261332" y="5532119"/>
          <a:ext cx="6096000" cy="1325880"/>
        </p:xfrm>
        <a:graphic>
          <a:graphicData uri="http://schemas.openxmlformats.org/drawingml/2006/table">
            <a:tbl>
              <a:tblPr firstRow="1" bandRow="1">
                <a:tableStyleId>{5C22544A-7EE6-4342-B048-85BDC9FD1C3A}</a:tableStyleId>
              </a:tblPr>
              <a:tblGrid>
                <a:gridCol w="6096000">
                  <a:extLst>
                    <a:ext uri="{9D8B030D-6E8A-4147-A177-3AD203B41FA5}">
                      <a16:colId xmlns:a16="http://schemas.microsoft.com/office/drawing/2014/main" val="2521633113"/>
                    </a:ext>
                  </a:extLst>
                </a:gridCol>
              </a:tblGrid>
              <a:tr h="1236243">
                <a:tc>
                  <a:txBody>
                    <a:bodyPr/>
                    <a:lstStyle/>
                    <a:p>
                      <a:pPr>
                        <a:lnSpc>
                          <a:spcPct val="150000"/>
                        </a:lnSpc>
                      </a:pPr>
                      <a:r>
                        <a:rPr lang="fr-FR" dirty="0"/>
                        <a:t>Attention :  vous n'êtes pas un porteur éligible si vous êtes :</a:t>
                      </a:r>
                    </a:p>
                    <a:p>
                      <a:r>
                        <a:rPr lang="fr-FR" b="1" dirty="0">
                          <a:solidFill>
                            <a:srgbClr val="FF0000"/>
                          </a:solidFill>
                        </a:rPr>
                        <a:t>X</a:t>
                      </a:r>
                      <a:r>
                        <a:rPr lang="fr-FR" b="1" dirty="0"/>
                        <a:t>  Une personne physique ou un auto-entrepreneur</a:t>
                      </a:r>
                    </a:p>
                    <a:p>
                      <a:r>
                        <a:rPr lang="fr-FR" b="1" dirty="0">
                          <a:solidFill>
                            <a:srgbClr val="FF0000"/>
                          </a:solidFill>
                        </a:rPr>
                        <a:t>X</a:t>
                      </a:r>
                      <a:r>
                        <a:rPr lang="fr-FR" b="1" dirty="0"/>
                        <a:t> Une entité unipersonnelle (EIRL, EURL,  SASU…)</a:t>
                      </a:r>
                    </a:p>
                    <a:p>
                      <a:endParaRPr lang="fr-FR" dirty="0"/>
                    </a:p>
                  </a:txBody>
                  <a:tcPr>
                    <a:solidFill>
                      <a:schemeClr val="bg2">
                        <a:lumMod val="10000"/>
                      </a:schemeClr>
                    </a:solidFill>
                  </a:tcPr>
                </a:tc>
                <a:extLst>
                  <a:ext uri="{0D108BD9-81ED-4DB2-BD59-A6C34878D82A}">
                    <a16:rowId xmlns:a16="http://schemas.microsoft.com/office/drawing/2014/main" val="2999532416"/>
                  </a:ext>
                </a:extLst>
              </a:tr>
            </a:tbl>
          </a:graphicData>
        </a:graphic>
      </p:graphicFrame>
    </p:spTree>
    <p:extLst>
      <p:ext uri="{BB962C8B-B14F-4D97-AF65-F5344CB8AC3E}">
        <p14:creationId xmlns:p14="http://schemas.microsoft.com/office/powerpoint/2010/main" val="4418033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0"/>
            <p:custDataLst>
              <p:tags r:id="rId1"/>
            </p:custDataLst>
          </p:nvPr>
        </p:nvSpPr>
        <p:spPr/>
        <p:txBody>
          <a:bodyPr/>
          <a:lstStyle/>
          <a:p>
            <a:r>
              <a:rPr lang="fr-FR" dirty="0"/>
              <a:t>Les autres critères d’éligibilité </a:t>
            </a:r>
          </a:p>
        </p:txBody>
      </p:sp>
      <p:sp>
        <p:nvSpPr>
          <p:cNvPr id="4" name="Espace réservé du contenu 3"/>
          <p:cNvSpPr>
            <a:spLocks noGrp="1"/>
          </p:cNvSpPr>
          <p:nvPr>
            <p:ph idx="1"/>
            <p:custDataLst>
              <p:tags r:id="rId2"/>
            </p:custDataLst>
          </p:nvPr>
        </p:nvSpPr>
        <p:spPr>
          <a:xfrm>
            <a:off x="134230" y="952866"/>
            <a:ext cx="8876583" cy="5551121"/>
          </a:xfrm>
        </p:spPr>
        <p:txBody>
          <a:bodyPr>
            <a:normAutofit fontScale="92500"/>
          </a:bodyPr>
          <a:lstStyle/>
          <a:p>
            <a:pPr>
              <a:lnSpc>
                <a:spcPct val="135000"/>
              </a:lnSpc>
              <a:buFont typeface="Wingdings" panose="05000000000000000000" pitchFamily="2" charset="2"/>
              <a:buChar char="ü"/>
              <a:tabLst>
                <a:tab pos="228600" algn="l"/>
              </a:tabLst>
            </a:pPr>
            <a:r>
              <a:rPr lang="fr-FR" sz="1600" b="1" dirty="0">
                <a:solidFill>
                  <a:prstClr val="black"/>
                </a:solidFill>
              </a:rPr>
              <a:t>Le projet rentre dans le champ de </a:t>
            </a:r>
            <a:r>
              <a:rPr lang="fr-FR" sz="1600" b="1" dirty="0">
                <a:solidFill>
                  <a:prstClr val="black"/>
                </a:solidFill>
                <a:highlight>
                  <a:srgbClr val="FFFFFF"/>
                </a:highlight>
              </a:rPr>
              <a:t>l’accompagnement médico-social </a:t>
            </a:r>
            <a:r>
              <a:rPr lang="fr-FR" sz="1600" dirty="0">
                <a:solidFill>
                  <a:prstClr val="black"/>
                </a:solidFill>
                <a:highlight>
                  <a:srgbClr val="FFFFFF"/>
                </a:highlight>
              </a:rPr>
              <a:t>des </a:t>
            </a:r>
            <a:r>
              <a:rPr lang="fr-FR" sz="1600" dirty="0">
                <a:solidFill>
                  <a:prstClr val="black"/>
                </a:solidFill>
              </a:rPr>
              <a:t>personnes handicapées et/ou des personnes âgées en situation de perte d’autonomie vivant en </a:t>
            </a:r>
            <a:r>
              <a:rPr lang="fr-FR" sz="1600" dirty="0">
                <a:solidFill>
                  <a:prstClr val="black"/>
                </a:solidFill>
                <a:highlight>
                  <a:srgbClr val="FFFFFF"/>
                </a:highlight>
              </a:rPr>
              <a:t>établissement. </a:t>
            </a:r>
          </a:p>
          <a:p>
            <a:pPr>
              <a:lnSpc>
                <a:spcPct val="135000"/>
              </a:lnSpc>
              <a:buFont typeface="Wingdings" panose="05000000000000000000" pitchFamily="2" charset="2"/>
              <a:buChar char="ü"/>
              <a:tabLst>
                <a:tab pos="228600" algn="l"/>
              </a:tabLst>
            </a:pPr>
            <a:endParaRPr lang="fr-FR" sz="1600" dirty="0">
              <a:solidFill>
                <a:prstClr val="black"/>
              </a:solidFill>
            </a:endParaRPr>
          </a:p>
          <a:p>
            <a:pPr>
              <a:lnSpc>
                <a:spcPct val="135000"/>
              </a:lnSpc>
              <a:buFont typeface="Wingdings" panose="05000000000000000000" pitchFamily="2" charset="2"/>
              <a:buChar char="ü"/>
              <a:tabLst>
                <a:tab pos="228600" algn="l"/>
              </a:tabLst>
            </a:pPr>
            <a:r>
              <a:rPr lang="fr-FR" sz="1600" dirty="0">
                <a:solidFill>
                  <a:prstClr val="black"/>
                </a:solidFill>
              </a:rPr>
              <a:t>Le projet correspond </a:t>
            </a:r>
            <a:r>
              <a:rPr lang="fr-FR" sz="1600" b="1" dirty="0">
                <a:solidFill>
                  <a:prstClr val="black"/>
                </a:solidFill>
              </a:rPr>
              <a:t>au sujet défini </a:t>
            </a:r>
            <a:r>
              <a:rPr lang="fr-FR" sz="1600" dirty="0">
                <a:solidFill>
                  <a:prstClr val="black"/>
                </a:solidFill>
              </a:rPr>
              <a:t>dans le présent document</a:t>
            </a:r>
          </a:p>
          <a:p>
            <a:pPr marL="0" indent="0">
              <a:lnSpc>
                <a:spcPct val="135000"/>
              </a:lnSpc>
              <a:buNone/>
              <a:tabLst>
                <a:tab pos="228600" algn="l"/>
              </a:tabLst>
            </a:pPr>
            <a:endParaRPr lang="fr-FR" sz="1600" dirty="0">
              <a:solidFill>
                <a:prstClr val="black"/>
              </a:solidFill>
            </a:endParaRPr>
          </a:p>
          <a:p>
            <a:pPr>
              <a:lnSpc>
                <a:spcPct val="135000"/>
              </a:lnSpc>
              <a:buFont typeface="Wingdings" panose="05000000000000000000" pitchFamily="2" charset="2"/>
              <a:buChar char="ü"/>
              <a:tabLst>
                <a:tab pos="228600" algn="l"/>
              </a:tabLst>
            </a:pPr>
            <a:r>
              <a:rPr lang="fr-FR" sz="1600" b="1" dirty="0">
                <a:solidFill>
                  <a:prstClr val="black"/>
                </a:solidFill>
              </a:rPr>
              <a:t>Le porteur est une personne morale unique </a:t>
            </a:r>
            <a:r>
              <a:rPr lang="fr-FR" sz="1600" dirty="0">
                <a:solidFill>
                  <a:prstClr val="black"/>
                </a:solidFill>
              </a:rPr>
              <a:t>(des partenariats sont possibles, mais une seule entité porte administrativement le projet)</a:t>
            </a:r>
          </a:p>
          <a:p>
            <a:pPr marL="0" indent="0">
              <a:lnSpc>
                <a:spcPct val="135000"/>
              </a:lnSpc>
              <a:buNone/>
              <a:tabLst>
                <a:tab pos="228600" algn="l"/>
              </a:tabLst>
            </a:pPr>
            <a:endParaRPr lang="fr-FR" sz="1600" dirty="0">
              <a:solidFill>
                <a:prstClr val="black"/>
              </a:solidFill>
            </a:endParaRPr>
          </a:p>
          <a:p>
            <a:pPr>
              <a:lnSpc>
                <a:spcPct val="135000"/>
              </a:lnSpc>
              <a:buFont typeface="Wingdings" panose="05000000000000000000" pitchFamily="2" charset="2"/>
              <a:buChar char="ü"/>
              <a:tabLst>
                <a:tab pos="228600" algn="l"/>
              </a:tabLst>
            </a:pPr>
            <a:r>
              <a:rPr lang="fr-FR" sz="1600" dirty="0">
                <a:solidFill>
                  <a:prstClr val="black"/>
                </a:solidFill>
              </a:rPr>
              <a:t>Le projet </a:t>
            </a:r>
            <a:r>
              <a:rPr lang="fr-FR" sz="1600" b="1" dirty="0">
                <a:solidFill>
                  <a:prstClr val="black"/>
                </a:solidFill>
              </a:rPr>
              <a:t>comporte impérativement une démarche évaluative </a:t>
            </a:r>
            <a:r>
              <a:rPr lang="fr-FR" sz="1600" dirty="0">
                <a:solidFill>
                  <a:prstClr val="black"/>
                </a:solidFill>
              </a:rPr>
              <a:t>réalisée par un prestataire extérieur présent dès le démarrage du projet (évaluation avant/après)</a:t>
            </a:r>
          </a:p>
          <a:p>
            <a:pPr marL="0" indent="0">
              <a:lnSpc>
                <a:spcPct val="135000"/>
              </a:lnSpc>
              <a:buNone/>
              <a:tabLst>
                <a:tab pos="228600" algn="l"/>
              </a:tabLst>
            </a:pPr>
            <a:endParaRPr lang="fr-FR" sz="1600" dirty="0">
              <a:solidFill>
                <a:prstClr val="black"/>
              </a:solidFill>
            </a:endParaRPr>
          </a:p>
          <a:p>
            <a:pPr>
              <a:lnSpc>
                <a:spcPct val="135000"/>
              </a:lnSpc>
              <a:buFont typeface="Wingdings" panose="05000000000000000000" pitchFamily="2" charset="2"/>
              <a:buChar char="ü"/>
              <a:tabLst>
                <a:tab pos="228600" algn="l"/>
              </a:tabLst>
            </a:pPr>
            <a:r>
              <a:rPr lang="fr-FR" sz="1600" dirty="0">
                <a:solidFill>
                  <a:prstClr val="black"/>
                </a:solidFill>
              </a:rPr>
              <a:t>Le projet respecte </a:t>
            </a:r>
            <a:r>
              <a:rPr lang="fr-FR" sz="1600" b="1" dirty="0">
                <a:solidFill>
                  <a:prstClr val="black"/>
                </a:solidFill>
              </a:rPr>
              <a:t>les durées minimale et maximale d’un projet et les modalités de financement </a:t>
            </a:r>
            <a:r>
              <a:rPr lang="fr-FR" sz="1600" dirty="0">
                <a:solidFill>
                  <a:prstClr val="black"/>
                </a:solidFill>
              </a:rPr>
              <a:t>(montant et nature des dépenses financées)</a:t>
            </a:r>
          </a:p>
          <a:p>
            <a:pPr marL="457200" lvl="1" indent="0" algn="just">
              <a:lnSpc>
                <a:spcPct val="135000"/>
              </a:lnSpc>
              <a:buNone/>
              <a:tabLst>
                <a:tab pos="228600" algn="l"/>
              </a:tabLst>
            </a:pPr>
            <a:endParaRPr lang="fr-FR" sz="1100" dirty="0">
              <a:latin typeface="Arial" panose="020B0604020202020204" pitchFamily="34" charset="0"/>
              <a:cs typeface="Arial" panose="020B0604020202020204" pitchFamily="34" charset="0"/>
            </a:endParaRPr>
          </a:p>
          <a:p>
            <a:pPr marL="1371600" lvl="3" indent="0">
              <a:buNone/>
            </a:pPr>
            <a:r>
              <a:rPr lang="fr-FR" b="1" dirty="0">
                <a:solidFill>
                  <a:srgbClr val="FF0000"/>
                </a:solidFill>
              </a:rPr>
              <a:t>Les projets participatifs s’inscrivant dans le champ de l’habitat inclusif / l'habitat accompagné, partagé et inséré ne rentrent pas dans le périmètre de cet AAP. </a:t>
            </a:r>
          </a:p>
          <a:p>
            <a:pPr lvl="1"/>
            <a:endParaRPr lang="fr-FR" dirty="0"/>
          </a:p>
        </p:txBody>
      </p:sp>
      <p:sp>
        <p:nvSpPr>
          <p:cNvPr id="5" name="Triangle isocèle 4">
            <a:extLst>
              <a:ext uri="{FF2B5EF4-FFF2-40B4-BE49-F238E27FC236}">
                <a16:creationId xmlns:a16="http://schemas.microsoft.com/office/drawing/2014/main" id="{2164A1F2-AC8F-4A28-AD45-B355022D5412}"/>
              </a:ext>
            </a:extLst>
          </p:cNvPr>
          <p:cNvSpPr/>
          <p:nvPr>
            <p:custDataLst>
              <p:tags r:id="rId3"/>
            </p:custDataLst>
          </p:nvPr>
        </p:nvSpPr>
        <p:spPr>
          <a:xfrm>
            <a:off x="407963" y="5528345"/>
            <a:ext cx="801859" cy="843790"/>
          </a:xfrm>
          <a:prstGeom prst="triangle">
            <a:avLst>
              <a:gd name="adj" fmla="val 50000"/>
            </a:avLst>
          </a:prstGeom>
          <a:noFill/>
          <a:ln>
            <a:solidFill>
              <a:srgbClr val="FF0000"/>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fr-FR" sz="4000" b="1" dirty="0">
                <a:solidFill>
                  <a:schemeClr val="tx1"/>
                </a:solidFill>
              </a:rPr>
              <a:t>!</a:t>
            </a:r>
          </a:p>
        </p:txBody>
      </p:sp>
      <p:pic>
        <p:nvPicPr>
          <p:cNvPr id="6" name="Image 5">
            <a:extLst>
              <a:ext uri="{FF2B5EF4-FFF2-40B4-BE49-F238E27FC236}">
                <a16:creationId xmlns:a16="http://schemas.microsoft.com/office/drawing/2014/main" id="{1BFF8288-BE0E-4FDB-B05C-847706FC7808}"/>
              </a:ext>
            </a:extLst>
          </p:cNvPr>
          <p:cNvPicPr>
            <a:picLocks noChangeAspect="1"/>
          </p:cNvPicPr>
          <p:nvPr/>
        </p:nvPicPr>
        <p:blipFill>
          <a:blip r:embed="rId5"/>
          <a:stretch>
            <a:fillRect/>
          </a:stretch>
        </p:blipFill>
        <p:spPr>
          <a:xfrm>
            <a:off x="3893866" y="6438842"/>
            <a:ext cx="476316" cy="419158"/>
          </a:xfrm>
          <a:prstGeom prst="rect">
            <a:avLst/>
          </a:prstGeom>
        </p:spPr>
      </p:pic>
      <p:sp>
        <p:nvSpPr>
          <p:cNvPr id="7" name="Espace réservé du numéro de diapositive 6">
            <a:extLst>
              <a:ext uri="{FF2B5EF4-FFF2-40B4-BE49-F238E27FC236}">
                <a16:creationId xmlns:a16="http://schemas.microsoft.com/office/drawing/2014/main" id="{3F384EDC-DDD7-4D15-A09B-35F9B63083AA}"/>
              </a:ext>
            </a:extLst>
          </p:cNvPr>
          <p:cNvSpPr>
            <a:spLocks noGrp="1"/>
          </p:cNvSpPr>
          <p:nvPr>
            <p:ph type="sldNum" sz="quarter" idx="14"/>
          </p:nvPr>
        </p:nvSpPr>
        <p:spPr/>
        <p:txBody>
          <a:bodyPr/>
          <a:lstStyle/>
          <a:p>
            <a:fld id="{9242190C-1718-4DF4-AE65-993259183895}" type="slidenum">
              <a:rPr lang="fr-FR" smtClean="0"/>
              <a:t>28</a:t>
            </a:fld>
            <a:endParaRPr lang="fr-FR"/>
          </a:p>
        </p:txBody>
      </p:sp>
    </p:spTree>
    <p:extLst>
      <p:ext uri="{BB962C8B-B14F-4D97-AF65-F5344CB8AC3E}">
        <p14:creationId xmlns:p14="http://schemas.microsoft.com/office/powerpoint/2010/main" val="311346697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4363EE40-3EE0-45FB-8B35-ED5A5E3C6096}"/>
              </a:ext>
            </a:extLst>
          </p:cNvPr>
          <p:cNvSpPr>
            <a:spLocks noGrp="1"/>
          </p:cNvSpPr>
          <p:nvPr>
            <p:ph type="body" sz="quarter" idx="10"/>
            <p:custDataLst>
              <p:tags r:id="rId1"/>
            </p:custDataLst>
          </p:nvPr>
        </p:nvSpPr>
        <p:spPr>
          <a:xfrm>
            <a:off x="3220883" y="3212054"/>
            <a:ext cx="5311930" cy="1424650"/>
          </a:xfrm>
        </p:spPr>
        <p:txBody>
          <a:bodyPr/>
          <a:lstStyle/>
          <a:p>
            <a:r>
              <a:rPr lang="fr-FR" sz="2000" dirty="0"/>
              <a:t>Critères de sélection des projets éligibles</a:t>
            </a:r>
          </a:p>
        </p:txBody>
      </p:sp>
    </p:spTree>
    <p:extLst>
      <p:ext uri="{BB962C8B-B14F-4D97-AF65-F5344CB8AC3E}">
        <p14:creationId xmlns:p14="http://schemas.microsoft.com/office/powerpoint/2010/main" val="36638351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0"/>
            <p:custDataLst>
              <p:tags r:id="rId1"/>
            </p:custDataLst>
          </p:nvPr>
        </p:nvSpPr>
        <p:spPr>
          <a:xfrm>
            <a:off x="3168807" y="3181194"/>
            <a:ext cx="5311930" cy="1424650"/>
          </a:xfrm>
        </p:spPr>
        <p:txBody>
          <a:bodyPr>
            <a:normAutofit/>
          </a:bodyPr>
          <a:lstStyle/>
          <a:p>
            <a:r>
              <a:rPr lang="fr-FR" sz="2400" dirty="0"/>
              <a:t>Préambule</a:t>
            </a:r>
          </a:p>
        </p:txBody>
      </p:sp>
    </p:spTree>
    <p:extLst>
      <p:ext uri="{BB962C8B-B14F-4D97-AF65-F5344CB8AC3E}">
        <p14:creationId xmlns:p14="http://schemas.microsoft.com/office/powerpoint/2010/main" val="295730232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0"/>
            <p:custDataLst>
              <p:tags r:id="rId1"/>
            </p:custDataLst>
          </p:nvPr>
        </p:nvSpPr>
        <p:spPr/>
        <p:txBody>
          <a:bodyPr/>
          <a:lstStyle/>
          <a:p>
            <a:r>
              <a:rPr lang="fr-FR" dirty="0"/>
              <a:t>Préambule </a:t>
            </a:r>
          </a:p>
        </p:txBody>
      </p:sp>
      <p:sp>
        <p:nvSpPr>
          <p:cNvPr id="4" name="Espace réservé du contenu 3"/>
          <p:cNvSpPr>
            <a:spLocks noGrp="1"/>
          </p:cNvSpPr>
          <p:nvPr>
            <p:ph idx="1"/>
            <p:custDataLst>
              <p:tags r:id="rId2"/>
            </p:custDataLst>
          </p:nvPr>
        </p:nvSpPr>
        <p:spPr>
          <a:xfrm>
            <a:off x="111738" y="953083"/>
            <a:ext cx="8652434" cy="6114412"/>
          </a:xfrm>
        </p:spPr>
        <p:txBody>
          <a:bodyPr>
            <a:normAutofit/>
          </a:bodyPr>
          <a:lstStyle/>
          <a:p>
            <a:pPr>
              <a:buFont typeface="Wingdings" panose="05000000000000000000" pitchFamily="2" charset="2"/>
              <a:buChar char="ü"/>
            </a:pPr>
            <a:r>
              <a:rPr lang="fr-FR" sz="1800" b="1" dirty="0"/>
              <a:t>Un appel à projets très sélectif</a:t>
            </a:r>
          </a:p>
          <a:p>
            <a:pPr lvl="1" algn="just">
              <a:lnSpc>
                <a:spcPct val="115000"/>
              </a:lnSpc>
              <a:buFont typeface="Arial" panose="020B0604020202020204" pitchFamily="34" charset="0"/>
              <a:buChar char="–"/>
              <a:tabLst>
                <a:tab pos="228600" algn="l"/>
              </a:tabLst>
            </a:pPr>
            <a:r>
              <a:rPr lang="fr-FR" sz="1600" dirty="0">
                <a:latin typeface="Arial" panose="020B0604020202020204" pitchFamily="34" charset="0"/>
                <a:cs typeface="Arial" panose="020B0604020202020204" pitchFamily="34" charset="0"/>
              </a:rPr>
              <a:t>Depuis 2015, la CNSA lance régulièrement des appels à projets thématiques</a:t>
            </a:r>
          </a:p>
          <a:p>
            <a:pPr lvl="1" algn="just">
              <a:lnSpc>
                <a:spcPct val="115000"/>
              </a:lnSpc>
              <a:buFont typeface="Arial" panose="020B0604020202020204" pitchFamily="34" charset="0"/>
              <a:buChar char="–"/>
              <a:tabLst>
                <a:tab pos="228600" algn="l"/>
              </a:tabLst>
            </a:pPr>
            <a:r>
              <a:rPr lang="fr-FR" sz="1600" dirty="0">
                <a:latin typeface="Arial" panose="020B0604020202020204" pitchFamily="34" charset="0"/>
                <a:cs typeface="Arial" panose="020B0604020202020204" pitchFamily="34" charset="0"/>
              </a:rPr>
              <a:t>En moyenne, entre 6% et 15% des projets sont retenus </a:t>
            </a:r>
          </a:p>
          <a:p>
            <a:pPr lvl="1">
              <a:buFont typeface="Wingdings" panose="05000000000000000000" pitchFamily="2" charset="2"/>
              <a:buChar char="ü"/>
            </a:pPr>
            <a:endParaRPr lang="fr-FR" sz="1800" b="1" dirty="0"/>
          </a:p>
          <a:p>
            <a:pPr>
              <a:buFont typeface="Wingdings" panose="05000000000000000000" pitchFamily="2" charset="2"/>
              <a:buChar char="ü"/>
            </a:pPr>
            <a:r>
              <a:rPr lang="fr-FR" sz="1800" b="1" dirty="0"/>
              <a:t>Il est donc attendu des projets déposés qu’ils : </a:t>
            </a:r>
          </a:p>
          <a:p>
            <a:pPr lvl="1" algn="just">
              <a:lnSpc>
                <a:spcPct val="115000"/>
              </a:lnSpc>
              <a:buFont typeface="Arial" panose="020B0604020202020204" pitchFamily="34" charset="0"/>
              <a:buChar char="–"/>
              <a:tabLst>
                <a:tab pos="228600" algn="l"/>
              </a:tabLst>
            </a:pPr>
            <a:r>
              <a:rPr lang="fr-FR" sz="1600" dirty="0">
                <a:latin typeface="Arial" panose="020B0604020202020204" pitchFamily="34" charset="0"/>
                <a:cs typeface="Arial" panose="020B0604020202020204" pitchFamily="34" charset="0"/>
              </a:rPr>
              <a:t>Répondent à l’ensemble des attendus figurant dans le texte de l’appel à projets </a:t>
            </a:r>
          </a:p>
          <a:p>
            <a:pPr lvl="1" algn="just">
              <a:lnSpc>
                <a:spcPct val="115000"/>
              </a:lnSpc>
              <a:buFont typeface="Arial" panose="020B0604020202020204" pitchFamily="34" charset="0"/>
              <a:buChar char="–"/>
              <a:tabLst>
                <a:tab pos="228600" algn="l"/>
              </a:tabLst>
            </a:pPr>
            <a:r>
              <a:rPr lang="fr-FR" sz="1600" dirty="0">
                <a:latin typeface="Arial" panose="020B0604020202020204" pitchFamily="34" charset="0"/>
                <a:cs typeface="Arial" panose="020B0604020202020204" pitchFamily="34" charset="0"/>
              </a:rPr>
              <a:t>Témoignent d’un niveau de maturité donnant de bonnes garanties quant à leur probabilité d’aboutir  </a:t>
            </a:r>
          </a:p>
          <a:p>
            <a:pPr lvl="1" algn="just">
              <a:lnSpc>
                <a:spcPct val="115000"/>
              </a:lnSpc>
              <a:buFont typeface="Arial" panose="020B0604020202020204" pitchFamily="34" charset="0"/>
              <a:buChar char="–"/>
              <a:tabLst>
                <a:tab pos="228600" algn="l"/>
              </a:tabLst>
            </a:pPr>
            <a:r>
              <a:rPr lang="fr-FR" sz="1600" dirty="0">
                <a:latin typeface="Arial" panose="020B0604020202020204" pitchFamily="34" charset="0"/>
                <a:cs typeface="Arial" panose="020B0604020202020204" pitchFamily="34" charset="0"/>
              </a:rPr>
              <a:t>Soient clairs et précis </a:t>
            </a:r>
          </a:p>
          <a:p>
            <a:pPr lvl="1" algn="just">
              <a:lnSpc>
                <a:spcPct val="115000"/>
              </a:lnSpc>
              <a:buFont typeface="Arial" panose="020B0604020202020204" pitchFamily="34" charset="0"/>
              <a:buChar char="–"/>
              <a:tabLst>
                <a:tab pos="228600" algn="l"/>
              </a:tabLst>
            </a:pPr>
            <a:endParaRPr lang="fr-FR" sz="1600" dirty="0">
              <a:latin typeface="Arial" panose="020B0604020202020204" pitchFamily="34" charset="0"/>
              <a:cs typeface="Arial" panose="020B0604020202020204" pitchFamily="34" charset="0"/>
            </a:endParaRPr>
          </a:p>
          <a:p>
            <a:pPr algn="just">
              <a:lnSpc>
                <a:spcPct val="115000"/>
              </a:lnSpc>
              <a:buFont typeface="Wingdings" panose="05000000000000000000" pitchFamily="2" charset="2"/>
              <a:buChar char="ü"/>
              <a:tabLst>
                <a:tab pos="228600" algn="l"/>
              </a:tabLst>
            </a:pPr>
            <a:r>
              <a:rPr lang="fr-FR" sz="1600" b="1" dirty="0">
                <a:latin typeface="Arial" panose="020B0604020202020204" pitchFamily="34" charset="0"/>
                <a:cs typeface="Arial" panose="020B0604020202020204" pitchFamily="34" charset="0"/>
              </a:rPr>
              <a:t>Une attention particulière sera portée cette année sur : </a:t>
            </a:r>
          </a:p>
          <a:p>
            <a:pPr lvl="1" algn="just">
              <a:lnSpc>
                <a:spcPct val="115000"/>
              </a:lnSpc>
              <a:buFont typeface="Arial" panose="020B0604020202020204" pitchFamily="34" charset="0"/>
              <a:buChar char="–"/>
              <a:tabLst>
                <a:tab pos="228600" algn="l"/>
              </a:tabLst>
            </a:pPr>
            <a:r>
              <a:rPr lang="fr-FR" sz="1600" dirty="0">
                <a:latin typeface="Arial" panose="020B0604020202020204" pitchFamily="34" charset="0"/>
                <a:cs typeface="Arial" panose="020B0604020202020204" pitchFamily="34" charset="0"/>
              </a:rPr>
              <a:t>L’ambition concernant le niveau de participation des personnes, et le cas échéant des familles, dans la gouvernance des établissements </a:t>
            </a:r>
          </a:p>
          <a:p>
            <a:pPr lvl="1" algn="just">
              <a:lnSpc>
                <a:spcPct val="115000"/>
              </a:lnSpc>
              <a:buFont typeface="Arial" panose="020B0604020202020204" pitchFamily="34" charset="0"/>
              <a:buChar char="–"/>
              <a:tabLst>
                <a:tab pos="228600" algn="l"/>
              </a:tabLst>
            </a:pPr>
            <a:r>
              <a:rPr lang="fr-FR" sz="1600" dirty="0">
                <a:latin typeface="Arial" panose="020B0604020202020204" pitchFamily="34" charset="0"/>
                <a:cs typeface="Arial" panose="020B0604020202020204" pitchFamily="34" charset="0"/>
              </a:rPr>
              <a:t>Le niveau de garantie de faisabilité du projet</a:t>
            </a:r>
          </a:p>
          <a:p>
            <a:pPr lvl="1" algn="just">
              <a:lnSpc>
                <a:spcPct val="115000"/>
              </a:lnSpc>
              <a:buFont typeface="Arial" panose="020B0604020202020204" pitchFamily="34" charset="0"/>
              <a:buChar char="–"/>
              <a:tabLst>
                <a:tab pos="228600" algn="l"/>
              </a:tabLst>
            </a:pPr>
            <a:r>
              <a:rPr lang="fr-FR" sz="1600" dirty="0">
                <a:latin typeface="Arial" panose="020B0604020202020204" pitchFamily="34" charset="0"/>
                <a:cs typeface="Arial" panose="020B0604020202020204" pitchFamily="34" charset="0"/>
              </a:rPr>
              <a:t>La rigueur de la démarche de conception </a:t>
            </a:r>
          </a:p>
          <a:p>
            <a:pPr lvl="1" algn="just">
              <a:lnSpc>
                <a:spcPct val="115000"/>
              </a:lnSpc>
              <a:buFont typeface="Arial" panose="020B0604020202020204" pitchFamily="34" charset="0"/>
              <a:buChar char="–"/>
              <a:tabLst>
                <a:tab pos="228600" algn="l"/>
              </a:tabLst>
            </a:pPr>
            <a:r>
              <a:rPr lang="fr-FR" sz="1600" dirty="0">
                <a:latin typeface="Arial" panose="020B0604020202020204" pitchFamily="34" charset="0"/>
                <a:cs typeface="Arial" panose="020B0604020202020204" pitchFamily="34" charset="0"/>
              </a:rPr>
              <a:t>La rigueur de la démarche évaluative </a:t>
            </a:r>
          </a:p>
          <a:p>
            <a:pPr lvl="1" algn="just">
              <a:lnSpc>
                <a:spcPct val="115000"/>
              </a:lnSpc>
              <a:buFont typeface="Arial" panose="020B0604020202020204" pitchFamily="34" charset="0"/>
              <a:buChar char="–"/>
              <a:tabLst>
                <a:tab pos="228600" algn="l"/>
              </a:tabLst>
            </a:pPr>
            <a:endParaRPr lang="fr-FR" sz="1600" dirty="0">
              <a:latin typeface="Arial" panose="020B0604020202020204" pitchFamily="34" charset="0"/>
              <a:cs typeface="Arial" panose="020B0604020202020204" pitchFamily="34" charset="0"/>
            </a:endParaRPr>
          </a:p>
          <a:p>
            <a:pPr lvl="1" algn="just">
              <a:lnSpc>
                <a:spcPct val="115000"/>
              </a:lnSpc>
              <a:buFont typeface="Arial" panose="020B0604020202020204" pitchFamily="34" charset="0"/>
              <a:buChar char="–"/>
              <a:tabLst>
                <a:tab pos="228600" algn="l"/>
              </a:tabLst>
            </a:pPr>
            <a:endParaRPr lang="fr-FR" sz="1600" dirty="0">
              <a:latin typeface="Arial" panose="020B0604020202020204" pitchFamily="34" charset="0"/>
              <a:cs typeface="Arial" panose="020B0604020202020204" pitchFamily="34" charset="0"/>
            </a:endParaRPr>
          </a:p>
          <a:p>
            <a:pPr lvl="1" algn="just">
              <a:lnSpc>
                <a:spcPct val="115000"/>
              </a:lnSpc>
              <a:buFont typeface="Arial" panose="020B0604020202020204" pitchFamily="34" charset="0"/>
              <a:buChar char="–"/>
              <a:tabLst>
                <a:tab pos="228600" algn="l"/>
              </a:tabLst>
            </a:pPr>
            <a:endParaRPr lang="fr-FR" sz="1600" dirty="0">
              <a:latin typeface="Arial" panose="020B0604020202020204" pitchFamily="34" charset="0"/>
              <a:cs typeface="Arial" panose="020B0604020202020204" pitchFamily="34" charset="0"/>
            </a:endParaRPr>
          </a:p>
          <a:p>
            <a:pPr marL="0" indent="0">
              <a:buNone/>
            </a:pPr>
            <a:endParaRPr lang="fr-FR" dirty="0"/>
          </a:p>
          <a:p>
            <a:pPr lvl="1"/>
            <a:endParaRPr lang="fr-FR" dirty="0"/>
          </a:p>
        </p:txBody>
      </p:sp>
      <p:pic>
        <p:nvPicPr>
          <p:cNvPr id="5" name="Image 4">
            <a:extLst>
              <a:ext uri="{FF2B5EF4-FFF2-40B4-BE49-F238E27FC236}">
                <a16:creationId xmlns:a16="http://schemas.microsoft.com/office/drawing/2014/main" id="{2ECE715A-82CC-4EAB-8EC1-9D02B951BEB4}"/>
              </a:ext>
            </a:extLst>
          </p:cNvPr>
          <p:cNvPicPr>
            <a:picLocks noChangeAspect="1"/>
          </p:cNvPicPr>
          <p:nvPr/>
        </p:nvPicPr>
        <p:blipFill>
          <a:blip r:embed="rId4"/>
          <a:stretch>
            <a:fillRect/>
          </a:stretch>
        </p:blipFill>
        <p:spPr>
          <a:xfrm>
            <a:off x="3893866" y="6332523"/>
            <a:ext cx="476316" cy="419158"/>
          </a:xfrm>
          <a:prstGeom prst="rect">
            <a:avLst/>
          </a:prstGeom>
        </p:spPr>
      </p:pic>
      <p:sp>
        <p:nvSpPr>
          <p:cNvPr id="6" name="Espace réservé du numéro de diapositive 5">
            <a:extLst>
              <a:ext uri="{FF2B5EF4-FFF2-40B4-BE49-F238E27FC236}">
                <a16:creationId xmlns:a16="http://schemas.microsoft.com/office/drawing/2014/main" id="{76607F78-9CE4-4257-A9CB-C2ECA9A522BC}"/>
              </a:ext>
            </a:extLst>
          </p:cNvPr>
          <p:cNvSpPr>
            <a:spLocks noGrp="1"/>
          </p:cNvSpPr>
          <p:nvPr>
            <p:ph type="sldNum" sz="quarter" idx="14"/>
          </p:nvPr>
        </p:nvSpPr>
        <p:spPr/>
        <p:txBody>
          <a:bodyPr/>
          <a:lstStyle/>
          <a:p>
            <a:fld id="{9242190C-1718-4DF4-AE65-993259183895}" type="slidenum">
              <a:rPr lang="fr-FR" smtClean="0"/>
              <a:t>30</a:t>
            </a:fld>
            <a:endParaRPr lang="fr-FR"/>
          </a:p>
        </p:txBody>
      </p:sp>
    </p:spTree>
    <p:extLst>
      <p:ext uri="{BB962C8B-B14F-4D97-AF65-F5344CB8AC3E}">
        <p14:creationId xmlns:p14="http://schemas.microsoft.com/office/powerpoint/2010/main" val="270377704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0"/>
            <p:custDataLst>
              <p:tags r:id="rId1"/>
            </p:custDataLst>
          </p:nvPr>
        </p:nvSpPr>
        <p:spPr>
          <a:xfrm>
            <a:off x="272878" y="345656"/>
            <a:ext cx="7889876" cy="481012"/>
          </a:xfrm>
        </p:spPr>
        <p:txBody>
          <a:bodyPr/>
          <a:lstStyle/>
          <a:p>
            <a:r>
              <a:rPr lang="fr-FR" dirty="0"/>
              <a:t>Les critères de sélection </a:t>
            </a:r>
          </a:p>
        </p:txBody>
      </p:sp>
      <p:sp>
        <p:nvSpPr>
          <p:cNvPr id="4" name="Espace réservé du contenu 3"/>
          <p:cNvSpPr>
            <a:spLocks noGrp="1"/>
          </p:cNvSpPr>
          <p:nvPr>
            <p:ph idx="1"/>
            <p:custDataLst>
              <p:tags r:id="rId2"/>
            </p:custDataLst>
          </p:nvPr>
        </p:nvSpPr>
        <p:spPr>
          <a:xfrm>
            <a:off x="111738" y="953083"/>
            <a:ext cx="6847385" cy="5715003"/>
          </a:xfrm>
        </p:spPr>
        <p:txBody>
          <a:bodyPr>
            <a:normAutofit/>
          </a:bodyPr>
          <a:lstStyle/>
          <a:p>
            <a:pPr marL="285750" lvl="1">
              <a:lnSpc>
                <a:spcPct val="135000"/>
              </a:lnSpc>
              <a:spcBef>
                <a:spcPts val="600"/>
              </a:spcBef>
              <a:buFont typeface="Wingdings" panose="05000000000000000000" pitchFamily="2" charset="2"/>
              <a:buChar char="ü"/>
              <a:tabLst>
                <a:tab pos="228600" algn="l"/>
              </a:tabLst>
            </a:pPr>
            <a:r>
              <a:rPr lang="fr-FR" sz="1900" b="1" dirty="0"/>
              <a:t>Légitimité</a:t>
            </a:r>
            <a:r>
              <a:rPr lang="fr-FR" sz="1900" dirty="0"/>
              <a:t> du porteur</a:t>
            </a:r>
          </a:p>
          <a:p>
            <a:pPr marL="285750" lvl="1">
              <a:lnSpc>
                <a:spcPct val="135000"/>
              </a:lnSpc>
              <a:spcBef>
                <a:spcPts val="600"/>
              </a:spcBef>
              <a:buFont typeface="Wingdings" panose="05000000000000000000" pitchFamily="2" charset="2"/>
              <a:buChar char="ü"/>
              <a:tabLst>
                <a:tab pos="228600" algn="l"/>
              </a:tabLst>
            </a:pPr>
            <a:r>
              <a:rPr lang="fr-FR" sz="1900" b="1" dirty="0"/>
              <a:t>Qualification et expérience du partenaire designer et/ou des personnes en charge </a:t>
            </a:r>
            <a:r>
              <a:rPr lang="fr-FR" sz="1900" dirty="0"/>
              <a:t>de la conception et du déploiement du dispositif</a:t>
            </a:r>
          </a:p>
          <a:p>
            <a:pPr marL="285750" lvl="1">
              <a:lnSpc>
                <a:spcPct val="135000"/>
              </a:lnSpc>
              <a:spcBef>
                <a:spcPts val="600"/>
              </a:spcBef>
              <a:buFont typeface="Wingdings" panose="05000000000000000000" pitchFamily="2" charset="2"/>
              <a:buChar char="ü"/>
              <a:tabLst>
                <a:tab pos="228600" algn="l"/>
              </a:tabLst>
            </a:pPr>
            <a:r>
              <a:rPr lang="fr-FR" sz="1900" b="1" dirty="0"/>
              <a:t>Qualification et expériences du partenaire évaluateur</a:t>
            </a:r>
          </a:p>
          <a:p>
            <a:pPr marL="285750" lvl="1">
              <a:lnSpc>
                <a:spcPct val="135000"/>
              </a:lnSpc>
              <a:spcBef>
                <a:spcPts val="600"/>
              </a:spcBef>
              <a:buFont typeface="Wingdings" panose="05000000000000000000" pitchFamily="2" charset="2"/>
              <a:buChar char="ü"/>
              <a:tabLst>
                <a:tab pos="228600" algn="l"/>
              </a:tabLst>
            </a:pPr>
            <a:r>
              <a:rPr lang="fr-FR" sz="1900" b="1" dirty="0"/>
              <a:t>Pertinence et originalité du modèle de dispositif envisagé</a:t>
            </a:r>
            <a:r>
              <a:rPr lang="fr-FR" sz="1900" dirty="0"/>
              <a:t>, sa capacité à faire émerger des propositions d’amélioration émergeant des personnes et se traduisant par des actions concrètes</a:t>
            </a:r>
          </a:p>
          <a:p>
            <a:pPr marL="285750" lvl="1">
              <a:lnSpc>
                <a:spcPct val="135000"/>
              </a:lnSpc>
              <a:spcBef>
                <a:spcPts val="600"/>
              </a:spcBef>
              <a:buFont typeface="Wingdings" panose="05000000000000000000" pitchFamily="2" charset="2"/>
              <a:buChar char="ü"/>
              <a:tabLst>
                <a:tab pos="228600" algn="l"/>
              </a:tabLst>
            </a:pPr>
            <a:r>
              <a:rPr lang="fr-FR" sz="1900" b="1" dirty="0"/>
              <a:t>Rigueur méthodologique de la démarche de conception</a:t>
            </a:r>
            <a:r>
              <a:rPr lang="fr-FR" sz="1900" dirty="0"/>
              <a:t>, avec un focus sur la dimension de co-construction </a:t>
            </a:r>
          </a:p>
          <a:p>
            <a:pPr marL="285750" lvl="1">
              <a:lnSpc>
                <a:spcPct val="135000"/>
              </a:lnSpc>
              <a:spcBef>
                <a:spcPts val="600"/>
              </a:spcBef>
              <a:buFont typeface="Wingdings" panose="05000000000000000000" pitchFamily="2" charset="2"/>
              <a:buChar char="ü"/>
              <a:tabLst>
                <a:tab pos="228600" algn="l"/>
              </a:tabLst>
            </a:pPr>
            <a:r>
              <a:rPr lang="fr-FR" sz="1900" b="1" dirty="0"/>
              <a:t>Rigueur méthodologique de la démarche d’évaluation</a:t>
            </a:r>
          </a:p>
          <a:p>
            <a:pPr marL="285750" lvl="1">
              <a:lnSpc>
                <a:spcPct val="135000"/>
              </a:lnSpc>
              <a:spcBef>
                <a:spcPts val="600"/>
              </a:spcBef>
              <a:buFont typeface="Wingdings" panose="05000000000000000000" pitchFamily="2" charset="2"/>
              <a:buChar char="ü"/>
              <a:tabLst>
                <a:tab pos="228600" algn="l"/>
              </a:tabLst>
            </a:pPr>
            <a:r>
              <a:rPr lang="fr-FR" sz="1900" b="1" dirty="0"/>
              <a:t>Soutenabilité</a:t>
            </a:r>
            <a:r>
              <a:rPr lang="fr-FR" sz="1900" dirty="0"/>
              <a:t> et </a:t>
            </a:r>
            <a:r>
              <a:rPr lang="fr-FR" sz="1900" b="1" dirty="0"/>
              <a:t>potentiel de pérennisation </a:t>
            </a:r>
            <a:r>
              <a:rPr lang="fr-FR" sz="1900" dirty="0"/>
              <a:t>du projet </a:t>
            </a:r>
          </a:p>
        </p:txBody>
      </p:sp>
      <p:grpSp>
        <p:nvGrpSpPr>
          <p:cNvPr id="18" name="Groupe 17" descr="illustration d'une grille d'évaluation des projets"/>
          <p:cNvGrpSpPr/>
          <p:nvPr>
            <p:custDataLst>
              <p:tags r:id="rId3"/>
            </p:custDataLst>
          </p:nvPr>
        </p:nvGrpSpPr>
        <p:grpSpPr>
          <a:xfrm>
            <a:off x="7301131" y="2220531"/>
            <a:ext cx="1744263" cy="2646892"/>
            <a:chOff x="6741459" y="2034988"/>
            <a:chExt cx="2232212" cy="3048000"/>
          </a:xfrm>
        </p:grpSpPr>
        <p:sp>
          <p:nvSpPr>
            <p:cNvPr id="3" name="Rectangle 2"/>
            <p:cNvSpPr/>
            <p:nvPr/>
          </p:nvSpPr>
          <p:spPr>
            <a:xfrm>
              <a:off x="6741459" y="2034988"/>
              <a:ext cx="2232212" cy="3048000"/>
            </a:xfrm>
            <a:prstGeom prst="rect">
              <a:avLst/>
            </a:prstGeom>
            <a:noFill/>
            <a:ln w="28575">
              <a:solidFill>
                <a:srgbClr val="92D05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5" name="ZoneTexte 4"/>
            <p:cNvSpPr txBox="1"/>
            <p:nvPr/>
          </p:nvSpPr>
          <p:spPr>
            <a:xfrm>
              <a:off x="6849035" y="2223247"/>
              <a:ext cx="1990165" cy="461665"/>
            </a:xfrm>
            <a:prstGeom prst="rect">
              <a:avLst/>
            </a:prstGeom>
            <a:noFill/>
            <a:ln w="19050">
              <a:solidFill>
                <a:srgbClr val="5AAB45"/>
              </a:solidFill>
            </a:ln>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1200" b="1" i="0" u="none" strike="noStrike" kern="1200" cap="none" spc="0" normalizeH="0" baseline="0" noProof="0" dirty="0">
                  <a:ln>
                    <a:noFill/>
                  </a:ln>
                  <a:solidFill>
                    <a:srgbClr val="6CB643"/>
                  </a:solidFill>
                  <a:effectLst/>
                  <a:uLnTx/>
                  <a:uFillTx/>
                  <a:latin typeface="Calibri"/>
                  <a:ea typeface="+mn-ea"/>
                  <a:cs typeface="+mn-cs"/>
                </a:rPr>
                <a:t>Grille d’évaluation</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1200" b="1" i="0" u="none" strike="noStrike" kern="1200" cap="none" spc="0" normalizeH="0" baseline="0" noProof="0" dirty="0">
                  <a:ln>
                    <a:noFill/>
                  </a:ln>
                  <a:solidFill>
                    <a:srgbClr val="6CB643"/>
                  </a:solidFill>
                  <a:effectLst/>
                  <a:uLnTx/>
                  <a:uFillTx/>
                  <a:latin typeface="Calibri"/>
                  <a:ea typeface="+mn-ea"/>
                  <a:cs typeface="+mn-cs"/>
                </a:rPr>
                <a:t>Projet XX</a:t>
              </a:r>
            </a:p>
          </p:txBody>
        </p:sp>
        <p:sp>
          <p:nvSpPr>
            <p:cNvPr id="6" name="ZoneTexte 5"/>
            <p:cNvSpPr txBox="1"/>
            <p:nvPr/>
          </p:nvSpPr>
          <p:spPr>
            <a:xfrm>
              <a:off x="6741459" y="2922494"/>
              <a:ext cx="1353671" cy="27699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200" b="1" i="0" u="none" strike="noStrike" kern="1200" cap="none" spc="0" normalizeH="0" baseline="0" noProof="0" dirty="0">
                  <a:ln>
                    <a:noFill/>
                  </a:ln>
                  <a:solidFill>
                    <a:srgbClr val="6CB643"/>
                  </a:solidFill>
                  <a:effectLst/>
                  <a:uLnTx/>
                  <a:uFillTx/>
                  <a:latin typeface="Calibri"/>
                  <a:ea typeface="+mn-ea"/>
                  <a:cs typeface="+mn-cs"/>
                </a:rPr>
                <a:t>Éligibilité</a:t>
              </a:r>
            </a:p>
          </p:txBody>
        </p:sp>
        <p:sp>
          <p:nvSpPr>
            <p:cNvPr id="7" name="Rectangle 6"/>
            <p:cNvSpPr/>
            <p:nvPr/>
          </p:nvSpPr>
          <p:spPr>
            <a:xfrm>
              <a:off x="8532813" y="2991743"/>
              <a:ext cx="168742" cy="138500"/>
            </a:xfrm>
            <a:prstGeom prst="rect">
              <a:avLst/>
            </a:prstGeom>
            <a:noFill/>
            <a:ln w="28575">
              <a:solidFill>
                <a:srgbClr val="5AAB45"/>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8" name="ZoneTexte 7"/>
            <p:cNvSpPr txBox="1"/>
            <p:nvPr/>
          </p:nvSpPr>
          <p:spPr>
            <a:xfrm>
              <a:off x="6741459" y="3333056"/>
              <a:ext cx="1353671" cy="27699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200" b="1" i="0" u="none" strike="noStrike" kern="1200" cap="none" spc="0" normalizeH="0" baseline="0" noProof="0" dirty="0">
                  <a:ln>
                    <a:noFill/>
                  </a:ln>
                  <a:solidFill>
                    <a:srgbClr val="6CB643"/>
                  </a:solidFill>
                  <a:effectLst/>
                  <a:uLnTx/>
                  <a:uFillTx/>
                  <a:latin typeface="Calibri"/>
                  <a:ea typeface="+mn-ea"/>
                  <a:cs typeface="+mn-cs"/>
                </a:rPr>
                <a:t>Légitimité</a:t>
              </a:r>
            </a:p>
          </p:txBody>
        </p:sp>
        <p:sp>
          <p:nvSpPr>
            <p:cNvPr id="9" name="ZoneTexte 8"/>
            <p:cNvSpPr txBox="1"/>
            <p:nvPr/>
          </p:nvSpPr>
          <p:spPr>
            <a:xfrm>
              <a:off x="6741459" y="3737376"/>
              <a:ext cx="1353671" cy="27699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200" b="1" i="0" u="none" strike="noStrike" kern="1200" cap="none" spc="0" normalizeH="0" baseline="0" noProof="0" dirty="0">
                  <a:ln>
                    <a:noFill/>
                  </a:ln>
                  <a:solidFill>
                    <a:srgbClr val="6CB643"/>
                  </a:solidFill>
                  <a:effectLst/>
                  <a:uLnTx/>
                  <a:uFillTx/>
                  <a:latin typeface="Calibri"/>
                  <a:ea typeface="+mn-ea"/>
                  <a:cs typeface="+mn-cs"/>
                </a:rPr>
                <a:t>Expérience</a:t>
              </a:r>
            </a:p>
          </p:txBody>
        </p:sp>
        <p:sp>
          <p:nvSpPr>
            <p:cNvPr id="10" name="ZoneTexte 9"/>
            <p:cNvSpPr txBox="1"/>
            <p:nvPr/>
          </p:nvSpPr>
          <p:spPr>
            <a:xfrm>
              <a:off x="6741459" y="4095964"/>
              <a:ext cx="1353671" cy="27699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200" b="1" i="0" u="none" strike="noStrike" kern="1200" cap="none" spc="0" normalizeH="0" baseline="0" noProof="0" dirty="0">
                  <a:ln>
                    <a:noFill/>
                  </a:ln>
                  <a:solidFill>
                    <a:srgbClr val="6CB643"/>
                  </a:solidFill>
                  <a:effectLst/>
                  <a:uLnTx/>
                  <a:uFillTx/>
                  <a:latin typeface="Calibri"/>
                  <a:ea typeface="+mn-ea"/>
                  <a:cs typeface="+mn-cs"/>
                </a:rPr>
                <a:t>Pertinence</a:t>
              </a:r>
            </a:p>
          </p:txBody>
        </p:sp>
        <p:sp>
          <p:nvSpPr>
            <p:cNvPr id="11" name="ZoneTexte 10"/>
            <p:cNvSpPr txBox="1"/>
            <p:nvPr/>
          </p:nvSpPr>
          <p:spPr>
            <a:xfrm>
              <a:off x="6741459" y="4470666"/>
              <a:ext cx="1353671" cy="27699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200" b="1" i="0" u="none" strike="noStrike" kern="1200" cap="none" spc="0" normalizeH="0" baseline="0" noProof="0" dirty="0">
                  <a:ln>
                    <a:noFill/>
                  </a:ln>
                  <a:solidFill>
                    <a:srgbClr val="6CB643"/>
                  </a:solidFill>
                  <a:effectLst/>
                  <a:uLnTx/>
                  <a:uFillTx/>
                  <a:latin typeface="Calibri"/>
                  <a:ea typeface="+mn-ea"/>
                  <a:cs typeface="+mn-cs"/>
                </a:rPr>
                <a:t>Méthode</a:t>
              </a:r>
            </a:p>
          </p:txBody>
        </p:sp>
        <p:sp>
          <p:nvSpPr>
            <p:cNvPr id="12" name="Rectangle 11"/>
            <p:cNvSpPr/>
            <p:nvPr/>
          </p:nvSpPr>
          <p:spPr>
            <a:xfrm>
              <a:off x="8532813" y="3384388"/>
              <a:ext cx="168742" cy="138500"/>
            </a:xfrm>
            <a:prstGeom prst="rect">
              <a:avLst/>
            </a:prstGeom>
            <a:noFill/>
            <a:ln w="28575">
              <a:solidFill>
                <a:srgbClr val="5AAB45"/>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13" name="Rectangle 12"/>
            <p:cNvSpPr/>
            <p:nvPr/>
          </p:nvSpPr>
          <p:spPr>
            <a:xfrm>
              <a:off x="8532813" y="3806625"/>
              <a:ext cx="168742" cy="138500"/>
            </a:xfrm>
            <a:prstGeom prst="rect">
              <a:avLst/>
            </a:prstGeom>
            <a:noFill/>
            <a:ln w="28575">
              <a:solidFill>
                <a:srgbClr val="5AAB45"/>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14" name="Rectangle 13"/>
            <p:cNvSpPr/>
            <p:nvPr/>
          </p:nvSpPr>
          <p:spPr>
            <a:xfrm>
              <a:off x="8532813" y="4165213"/>
              <a:ext cx="168742" cy="138500"/>
            </a:xfrm>
            <a:prstGeom prst="rect">
              <a:avLst/>
            </a:prstGeom>
            <a:noFill/>
            <a:ln w="28575">
              <a:solidFill>
                <a:srgbClr val="5AAB45"/>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15" name="Rectangle 14"/>
            <p:cNvSpPr/>
            <p:nvPr/>
          </p:nvSpPr>
          <p:spPr>
            <a:xfrm>
              <a:off x="8532813" y="4539915"/>
              <a:ext cx="168742" cy="138500"/>
            </a:xfrm>
            <a:prstGeom prst="rect">
              <a:avLst/>
            </a:prstGeom>
            <a:noFill/>
            <a:ln w="28575">
              <a:solidFill>
                <a:srgbClr val="5AAB45"/>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a:ea typeface="+mn-ea"/>
                <a:cs typeface="+mn-cs"/>
              </a:endParaRPr>
            </a:p>
          </p:txBody>
        </p:sp>
      </p:grpSp>
      <p:pic>
        <p:nvPicPr>
          <p:cNvPr id="17" name="Image 16">
            <a:extLst>
              <a:ext uri="{FF2B5EF4-FFF2-40B4-BE49-F238E27FC236}">
                <a16:creationId xmlns:a16="http://schemas.microsoft.com/office/drawing/2014/main" id="{645EA0C3-05DE-4D65-B9E0-A9128F29AF5B}"/>
              </a:ext>
            </a:extLst>
          </p:cNvPr>
          <p:cNvPicPr>
            <a:picLocks noChangeAspect="1"/>
          </p:cNvPicPr>
          <p:nvPr/>
        </p:nvPicPr>
        <p:blipFill>
          <a:blip r:embed="rId5"/>
          <a:stretch>
            <a:fillRect/>
          </a:stretch>
        </p:blipFill>
        <p:spPr>
          <a:xfrm>
            <a:off x="3893866" y="6438842"/>
            <a:ext cx="476316" cy="419158"/>
          </a:xfrm>
          <a:prstGeom prst="rect">
            <a:avLst/>
          </a:prstGeom>
        </p:spPr>
      </p:pic>
      <p:sp>
        <p:nvSpPr>
          <p:cNvPr id="19" name="Espace réservé du numéro de diapositive 18">
            <a:extLst>
              <a:ext uri="{FF2B5EF4-FFF2-40B4-BE49-F238E27FC236}">
                <a16:creationId xmlns:a16="http://schemas.microsoft.com/office/drawing/2014/main" id="{980094CA-96E0-46F4-A0C3-7506DA0C3039}"/>
              </a:ext>
            </a:extLst>
          </p:cNvPr>
          <p:cNvSpPr>
            <a:spLocks noGrp="1"/>
          </p:cNvSpPr>
          <p:nvPr>
            <p:ph type="sldNum" sz="quarter" idx="14"/>
          </p:nvPr>
        </p:nvSpPr>
        <p:spPr/>
        <p:txBody>
          <a:bodyPr/>
          <a:lstStyle/>
          <a:p>
            <a:fld id="{9242190C-1718-4DF4-AE65-993259183895}" type="slidenum">
              <a:rPr lang="fr-FR" smtClean="0"/>
              <a:t>31</a:t>
            </a:fld>
            <a:endParaRPr lang="fr-FR"/>
          </a:p>
        </p:txBody>
      </p:sp>
    </p:spTree>
    <p:extLst>
      <p:ext uri="{BB962C8B-B14F-4D97-AF65-F5344CB8AC3E}">
        <p14:creationId xmlns:p14="http://schemas.microsoft.com/office/powerpoint/2010/main" val="278128885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0"/>
            <p:custDataLst>
              <p:tags r:id="rId1"/>
            </p:custDataLst>
          </p:nvPr>
        </p:nvSpPr>
        <p:spPr/>
        <p:txBody>
          <a:bodyPr/>
          <a:lstStyle/>
          <a:p>
            <a:r>
              <a:rPr lang="fr-FR" dirty="0"/>
              <a:t>Comment est instruit votre projet ? </a:t>
            </a:r>
          </a:p>
        </p:txBody>
      </p:sp>
      <p:sp>
        <p:nvSpPr>
          <p:cNvPr id="17" name="Rectangle 16"/>
          <p:cNvSpPr/>
          <p:nvPr>
            <p:custDataLst>
              <p:tags r:id="rId2"/>
            </p:custDataLst>
          </p:nvPr>
        </p:nvSpPr>
        <p:spPr>
          <a:xfrm>
            <a:off x="882000" y="1452282"/>
            <a:ext cx="7380000" cy="504000"/>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fr-FR" dirty="0">
                <a:solidFill>
                  <a:schemeClr val="tx1"/>
                </a:solidFill>
              </a:rPr>
              <a:t>Étape 1 : Réception et validation de l’éligibilité de la demande</a:t>
            </a:r>
          </a:p>
        </p:txBody>
      </p:sp>
      <p:sp>
        <p:nvSpPr>
          <p:cNvPr id="19" name="Rectangle 18"/>
          <p:cNvSpPr/>
          <p:nvPr>
            <p:custDataLst>
              <p:tags r:id="rId3"/>
            </p:custDataLst>
          </p:nvPr>
        </p:nvSpPr>
        <p:spPr>
          <a:xfrm>
            <a:off x="882000" y="2232212"/>
            <a:ext cx="7380000" cy="504000"/>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fr-FR" dirty="0">
                <a:solidFill>
                  <a:schemeClr val="tx1"/>
                </a:solidFill>
              </a:rPr>
              <a:t>Étape 2 : Expertise des dossiers éligibles</a:t>
            </a:r>
          </a:p>
        </p:txBody>
      </p:sp>
      <p:sp>
        <p:nvSpPr>
          <p:cNvPr id="20" name="Rectangle 19"/>
          <p:cNvSpPr/>
          <p:nvPr>
            <p:custDataLst>
              <p:tags r:id="rId4"/>
            </p:custDataLst>
          </p:nvPr>
        </p:nvSpPr>
        <p:spPr>
          <a:xfrm>
            <a:off x="882000" y="2996190"/>
            <a:ext cx="7380000" cy="504000"/>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fr-FR" dirty="0">
                <a:solidFill>
                  <a:schemeClr val="tx1"/>
                </a:solidFill>
              </a:rPr>
              <a:t>Étape 3 : Examen du dossier par le comité des subventions</a:t>
            </a:r>
          </a:p>
        </p:txBody>
      </p:sp>
      <p:sp>
        <p:nvSpPr>
          <p:cNvPr id="21" name="Rectangle 20"/>
          <p:cNvSpPr/>
          <p:nvPr>
            <p:custDataLst>
              <p:tags r:id="rId5"/>
            </p:custDataLst>
          </p:nvPr>
        </p:nvSpPr>
        <p:spPr>
          <a:xfrm>
            <a:off x="882000" y="3792071"/>
            <a:ext cx="7380000" cy="504000"/>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fr-FR" dirty="0">
                <a:solidFill>
                  <a:schemeClr val="tx1"/>
                </a:solidFill>
              </a:rPr>
              <a:t>Étape 4 : Décision et réponse au porteur</a:t>
            </a:r>
          </a:p>
        </p:txBody>
      </p:sp>
      <p:sp>
        <p:nvSpPr>
          <p:cNvPr id="3" name="Flèche gauche 2" descr="flèche verte vert l'encart réponse favorable"/>
          <p:cNvSpPr/>
          <p:nvPr>
            <p:custDataLst>
              <p:tags r:id="rId6"/>
            </p:custDataLst>
          </p:nvPr>
        </p:nvSpPr>
        <p:spPr>
          <a:xfrm rot="18738836">
            <a:off x="4152506" y="4320534"/>
            <a:ext cx="283460" cy="293855"/>
          </a:xfrm>
          <a:prstGeom prst="leftArrow">
            <a:avLst/>
          </a:prstGeom>
          <a:solidFill>
            <a:srgbClr val="5AAB45"/>
          </a:solidFill>
          <a:ln>
            <a:solidFill>
              <a:srgbClr val="6CB64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23" name="Rectangle 22"/>
          <p:cNvSpPr/>
          <p:nvPr>
            <p:custDataLst>
              <p:tags r:id="rId7"/>
            </p:custDataLst>
          </p:nvPr>
        </p:nvSpPr>
        <p:spPr>
          <a:xfrm>
            <a:off x="882000" y="4589927"/>
            <a:ext cx="3456918" cy="1075761"/>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fr-FR" b="1" dirty="0">
                <a:solidFill>
                  <a:schemeClr val="tx1"/>
                </a:solidFill>
              </a:rPr>
              <a:t>Réponse favorable</a:t>
            </a:r>
          </a:p>
          <a:p>
            <a:pPr marL="285750" indent="-285750">
              <a:buFont typeface="Arial" panose="020B0604020202020204" pitchFamily="34" charset="0"/>
              <a:buChar char="•"/>
            </a:pPr>
            <a:r>
              <a:rPr lang="fr-FR" sz="1400" dirty="0">
                <a:solidFill>
                  <a:schemeClr val="tx1"/>
                </a:solidFill>
              </a:rPr>
              <a:t>Réserves possibles sur certains éléments projet</a:t>
            </a:r>
          </a:p>
          <a:p>
            <a:pPr marL="285750" indent="-285750">
              <a:buFont typeface="Arial" panose="020B0604020202020204" pitchFamily="34" charset="0"/>
              <a:buChar char="•"/>
            </a:pPr>
            <a:r>
              <a:rPr lang="fr-FR" sz="1400" dirty="0">
                <a:solidFill>
                  <a:schemeClr val="tx1"/>
                </a:solidFill>
              </a:rPr>
              <a:t>Montant accordé égal ou inférieur à la demande</a:t>
            </a:r>
          </a:p>
        </p:txBody>
      </p:sp>
      <p:sp>
        <p:nvSpPr>
          <p:cNvPr id="24" name="Rectangle 23"/>
          <p:cNvSpPr/>
          <p:nvPr>
            <p:custDataLst>
              <p:tags r:id="rId8"/>
            </p:custDataLst>
          </p:nvPr>
        </p:nvSpPr>
        <p:spPr>
          <a:xfrm>
            <a:off x="882000" y="5907739"/>
            <a:ext cx="3456918" cy="504000"/>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285750" indent="-285750">
              <a:buFont typeface="Arial" panose="020B0604020202020204" pitchFamily="34" charset="0"/>
              <a:buChar char="•"/>
            </a:pPr>
            <a:r>
              <a:rPr lang="fr-FR" sz="1400" dirty="0">
                <a:solidFill>
                  <a:schemeClr val="tx1"/>
                </a:solidFill>
              </a:rPr>
              <a:t>Courrier de réponse</a:t>
            </a:r>
          </a:p>
          <a:p>
            <a:pPr marL="285750" indent="-285750">
              <a:buFont typeface="Arial" panose="020B0604020202020204" pitchFamily="34" charset="0"/>
              <a:buChar char="•"/>
            </a:pPr>
            <a:r>
              <a:rPr lang="fr-FR" sz="1400" dirty="0">
                <a:solidFill>
                  <a:schemeClr val="tx1"/>
                </a:solidFill>
              </a:rPr>
              <a:t>Établissement d’une convention</a:t>
            </a:r>
          </a:p>
        </p:txBody>
      </p:sp>
      <p:sp>
        <p:nvSpPr>
          <p:cNvPr id="13" name="Flèche gauche 12" descr="flèche rouge vers l'encart réponse défavorable"/>
          <p:cNvSpPr/>
          <p:nvPr>
            <p:custDataLst>
              <p:tags r:id="rId9"/>
            </p:custDataLst>
          </p:nvPr>
        </p:nvSpPr>
        <p:spPr>
          <a:xfrm rot="13649180">
            <a:off x="4894337" y="4320490"/>
            <a:ext cx="283460" cy="293855"/>
          </a:xfrm>
          <a:prstGeom prst="leftArrow">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25" name="Rectangle 24"/>
          <p:cNvSpPr/>
          <p:nvPr>
            <p:custDataLst>
              <p:tags r:id="rId10"/>
            </p:custDataLst>
          </p:nvPr>
        </p:nvSpPr>
        <p:spPr>
          <a:xfrm>
            <a:off x="4964575" y="4607853"/>
            <a:ext cx="3297425" cy="1057835"/>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fr-FR" b="1" dirty="0">
                <a:solidFill>
                  <a:schemeClr val="tx1"/>
                </a:solidFill>
              </a:rPr>
              <a:t>Réponse défavorable</a:t>
            </a:r>
          </a:p>
          <a:p>
            <a:pPr marL="285750" indent="-285750">
              <a:buFont typeface="Arial" panose="020B0604020202020204" pitchFamily="34" charset="0"/>
              <a:buChar char="•"/>
            </a:pPr>
            <a:r>
              <a:rPr lang="fr-FR" sz="1400" dirty="0">
                <a:solidFill>
                  <a:schemeClr val="tx1"/>
                </a:solidFill>
              </a:rPr>
              <a:t>Définitive</a:t>
            </a:r>
          </a:p>
          <a:p>
            <a:pPr marL="285750" indent="-285750">
              <a:buFont typeface="Arial" panose="020B0604020202020204" pitchFamily="34" charset="0"/>
              <a:buChar char="•"/>
            </a:pPr>
            <a:r>
              <a:rPr lang="fr-FR" sz="1400" dirty="0">
                <a:solidFill>
                  <a:schemeClr val="tx1"/>
                </a:solidFill>
              </a:rPr>
              <a:t>Invitation éventuelle de dépôt d’une nouvelle demande sur un autre guichet de subvention </a:t>
            </a:r>
          </a:p>
        </p:txBody>
      </p:sp>
      <p:sp>
        <p:nvSpPr>
          <p:cNvPr id="26" name="Rectangle 25"/>
          <p:cNvSpPr/>
          <p:nvPr>
            <p:custDataLst>
              <p:tags r:id="rId11"/>
            </p:custDataLst>
          </p:nvPr>
        </p:nvSpPr>
        <p:spPr>
          <a:xfrm>
            <a:off x="5061600" y="5907739"/>
            <a:ext cx="3200400" cy="504000"/>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285750" indent="-285750">
              <a:buFont typeface="Arial" panose="020B0604020202020204" pitchFamily="34" charset="0"/>
              <a:buChar char="•"/>
            </a:pPr>
            <a:r>
              <a:rPr lang="fr-FR" sz="1400" dirty="0">
                <a:solidFill>
                  <a:schemeClr val="tx1"/>
                </a:solidFill>
              </a:rPr>
              <a:t>Courrier de réponse</a:t>
            </a:r>
          </a:p>
        </p:txBody>
      </p:sp>
      <p:sp>
        <p:nvSpPr>
          <p:cNvPr id="4" name="Espace réservé du numéro de diapositive 3"/>
          <p:cNvSpPr>
            <a:spLocks noGrp="1"/>
          </p:cNvSpPr>
          <p:nvPr>
            <p:ph type="sldNum" sz="quarter" idx="14"/>
            <p:custDataLst>
              <p:tags r:id="rId12"/>
            </p:custDataLst>
          </p:nvPr>
        </p:nvSpPr>
        <p:spPr/>
        <p:txBody>
          <a:bodyPr/>
          <a:lstStyle/>
          <a:p>
            <a:r>
              <a:rPr lang="fr-FR" dirty="0"/>
              <a:t> </a:t>
            </a:r>
          </a:p>
        </p:txBody>
      </p:sp>
      <p:pic>
        <p:nvPicPr>
          <p:cNvPr id="14" name="Image 13">
            <a:extLst>
              <a:ext uri="{FF2B5EF4-FFF2-40B4-BE49-F238E27FC236}">
                <a16:creationId xmlns:a16="http://schemas.microsoft.com/office/drawing/2014/main" id="{F1176EE0-7F9A-4FDE-BC58-3E455D50297F}"/>
              </a:ext>
            </a:extLst>
          </p:cNvPr>
          <p:cNvPicPr>
            <a:picLocks noChangeAspect="1"/>
          </p:cNvPicPr>
          <p:nvPr/>
        </p:nvPicPr>
        <p:blipFill>
          <a:blip r:embed="rId14"/>
          <a:stretch>
            <a:fillRect/>
          </a:stretch>
        </p:blipFill>
        <p:spPr>
          <a:xfrm>
            <a:off x="3893866" y="6434079"/>
            <a:ext cx="476316" cy="419158"/>
          </a:xfrm>
          <a:prstGeom prst="rect">
            <a:avLst/>
          </a:prstGeom>
        </p:spPr>
      </p:pic>
    </p:spTree>
    <p:extLst>
      <p:ext uri="{BB962C8B-B14F-4D97-AF65-F5344CB8AC3E}">
        <p14:creationId xmlns:p14="http://schemas.microsoft.com/office/powerpoint/2010/main" val="262705432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0E82D798-C8AC-468D-9381-8AABF740F8CB}"/>
              </a:ext>
            </a:extLst>
          </p:cNvPr>
          <p:cNvSpPr>
            <a:spLocks noGrp="1"/>
          </p:cNvSpPr>
          <p:nvPr>
            <p:ph type="body" sz="quarter" idx="10"/>
          </p:nvPr>
        </p:nvSpPr>
        <p:spPr>
          <a:xfrm>
            <a:off x="2541864" y="3255003"/>
            <a:ext cx="6001935" cy="1424650"/>
          </a:xfrm>
        </p:spPr>
        <p:txBody>
          <a:bodyPr/>
          <a:lstStyle/>
          <a:p>
            <a:r>
              <a:rPr lang="fr-FR" cap="all" dirty="0"/>
              <a:t>é</a:t>
            </a:r>
            <a:r>
              <a:rPr lang="fr-FR" dirty="0"/>
              <a:t>léments constitutifs du dossier de candidature</a:t>
            </a:r>
          </a:p>
        </p:txBody>
      </p:sp>
    </p:spTree>
    <p:extLst>
      <p:ext uri="{BB962C8B-B14F-4D97-AF65-F5344CB8AC3E}">
        <p14:creationId xmlns:p14="http://schemas.microsoft.com/office/powerpoint/2010/main" val="329261651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0"/>
            <p:custDataLst>
              <p:tags r:id="rId1"/>
            </p:custDataLst>
          </p:nvPr>
        </p:nvSpPr>
        <p:spPr/>
        <p:txBody>
          <a:bodyPr/>
          <a:lstStyle/>
          <a:p>
            <a:r>
              <a:rPr lang="fr-FR" dirty="0"/>
              <a:t>Le projet détaillé (1/2)</a:t>
            </a:r>
          </a:p>
        </p:txBody>
      </p:sp>
      <p:sp>
        <p:nvSpPr>
          <p:cNvPr id="4" name="Espace réservé du contenu 3"/>
          <p:cNvSpPr>
            <a:spLocks noGrp="1"/>
          </p:cNvSpPr>
          <p:nvPr>
            <p:ph idx="1"/>
            <p:custDataLst>
              <p:tags r:id="rId2"/>
            </p:custDataLst>
          </p:nvPr>
        </p:nvSpPr>
        <p:spPr>
          <a:xfrm>
            <a:off x="122772" y="873222"/>
            <a:ext cx="8922754" cy="5984777"/>
          </a:xfrm>
        </p:spPr>
        <p:txBody>
          <a:bodyPr>
            <a:noAutofit/>
          </a:bodyPr>
          <a:lstStyle/>
          <a:p>
            <a:pPr marL="0" indent="0">
              <a:buNone/>
            </a:pPr>
            <a:r>
              <a:rPr lang="fr-FR" sz="1300" dirty="0">
                <a:latin typeface="Arial" panose="020B0604020202020204" pitchFamily="34" charset="0"/>
                <a:cs typeface="Arial" panose="020B0604020202020204" pitchFamily="34" charset="0"/>
              </a:rPr>
              <a:t>Chaque candidat devra joindre à sa demande un </a:t>
            </a:r>
            <a:r>
              <a:rPr lang="fr-FR" sz="1300" b="1" dirty="0">
                <a:latin typeface="Arial" panose="020B0604020202020204" pitchFamily="34" charset="0"/>
                <a:cs typeface="Arial" panose="020B0604020202020204" pitchFamily="34" charset="0"/>
              </a:rPr>
              <a:t>projet détaillé d’une vingtaine de  pages hors annexes </a:t>
            </a:r>
            <a:r>
              <a:rPr lang="fr-FR" sz="1300" dirty="0">
                <a:latin typeface="Arial" panose="020B0604020202020204" pitchFamily="34" charset="0"/>
                <a:cs typeface="Arial" panose="020B0604020202020204" pitchFamily="34" charset="0"/>
              </a:rPr>
              <a:t>comportant les éléments suivants et </a:t>
            </a:r>
            <a:r>
              <a:rPr lang="fr-FR" sz="1300" b="1" dirty="0">
                <a:latin typeface="Arial" panose="020B0604020202020204" pitchFamily="34" charset="0"/>
                <a:cs typeface="Arial" panose="020B0604020202020204" pitchFamily="34" charset="0"/>
              </a:rPr>
              <a:t>respectant la </a:t>
            </a:r>
            <a:r>
              <a:rPr lang="fr-FR" sz="1300" b="1" dirty="0">
                <a:latin typeface="Arial" panose="020B0604020202020204" pitchFamily="34" charset="0"/>
                <a:cs typeface="Arial" panose="020B0604020202020204" pitchFamily="34" charset="0"/>
                <a:hlinkClick r:id="rId4"/>
              </a:rPr>
              <a:t>trame réponse (docx, 27 ko) </a:t>
            </a:r>
            <a:r>
              <a:rPr lang="fr-FR" sz="1300" b="1" dirty="0">
                <a:latin typeface="Arial" panose="020B0604020202020204" pitchFamily="34" charset="0"/>
                <a:cs typeface="Arial" panose="020B0604020202020204" pitchFamily="34" charset="0"/>
              </a:rPr>
              <a:t>jointe au présent document</a:t>
            </a:r>
            <a:r>
              <a:rPr lang="fr-FR" sz="1300" dirty="0">
                <a:latin typeface="Arial" panose="020B0604020202020204" pitchFamily="34" charset="0"/>
                <a:cs typeface="Arial" panose="020B0604020202020204" pitchFamily="34" charset="0"/>
              </a:rPr>
              <a:t> : </a:t>
            </a:r>
          </a:p>
          <a:p>
            <a:pPr>
              <a:buFont typeface="Wingdings" panose="05000000000000000000" pitchFamily="2" charset="2"/>
              <a:buChar char="ü"/>
            </a:pPr>
            <a:r>
              <a:rPr lang="fr-FR" sz="1300" b="1" dirty="0">
                <a:solidFill>
                  <a:srgbClr val="000000"/>
                </a:solidFill>
                <a:latin typeface="Arial" panose="020B0604020202020204" pitchFamily="34" charset="0"/>
                <a:ea typeface="Times New Roman"/>
                <a:cs typeface="Arial" panose="020B0604020202020204" pitchFamily="34" charset="0"/>
              </a:rPr>
              <a:t>Un résumé du projet </a:t>
            </a:r>
            <a:r>
              <a:rPr lang="fr-FR" sz="1200" dirty="0">
                <a:solidFill>
                  <a:srgbClr val="000000"/>
                </a:solidFill>
                <a:latin typeface="Arial" panose="020B0604020202020204" pitchFamily="34" charset="0"/>
                <a:ea typeface="Times New Roman"/>
                <a:cs typeface="Arial" panose="020B0604020202020204" pitchFamily="34" charset="0"/>
              </a:rPr>
              <a:t>(une page maximum)</a:t>
            </a:r>
          </a:p>
          <a:p>
            <a:pPr>
              <a:buFont typeface="Wingdings" panose="05000000000000000000" pitchFamily="2" charset="2"/>
              <a:buChar char="ü"/>
            </a:pPr>
            <a:r>
              <a:rPr lang="fr-FR" sz="1300" b="1" dirty="0">
                <a:solidFill>
                  <a:srgbClr val="000000"/>
                </a:solidFill>
                <a:latin typeface="Arial" panose="020B0604020202020204" pitchFamily="34" charset="0"/>
                <a:ea typeface="Times New Roman"/>
                <a:cs typeface="Arial" panose="020B0604020202020204" pitchFamily="34" charset="0"/>
              </a:rPr>
              <a:t>Le porteur à l’initiative du projet :</a:t>
            </a:r>
            <a:r>
              <a:rPr lang="fr-FR" sz="1300" dirty="0">
                <a:solidFill>
                  <a:srgbClr val="000000"/>
                </a:solidFill>
                <a:latin typeface="Arial" panose="020B0604020202020204" pitchFamily="34" charset="0"/>
                <a:ea typeface="Times New Roman"/>
                <a:cs typeface="Arial" panose="020B0604020202020204" pitchFamily="34" charset="0"/>
              </a:rPr>
              <a:t> </a:t>
            </a:r>
            <a:r>
              <a:rPr lang="fr-FR" sz="1200" dirty="0">
                <a:solidFill>
                  <a:srgbClr val="000000"/>
                </a:solidFill>
                <a:latin typeface="Arial" panose="020B0604020202020204" pitchFamily="34" charset="0"/>
                <a:ea typeface="Times New Roman"/>
                <a:cs typeface="Arial" panose="020B0604020202020204" pitchFamily="34" charset="0"/>
              </a:rPr>
              <a:t>structure ou groupement de partenaires (au-delà du </a:t>
            </a:r>
            <a:r>
              <a:rPr lang="fr-FR" sz="1200" dirty="0">
                <a:latin typeface="Arial" panose="020B0604020202020204" pitchFamily="34" charset="0"/>
                <a:ea typeface="Times New Roman"/>
                <a:cs typeface="Arial" panose="020B0604020202020204" pitchFamily="34" charset="0"/>
              </a:rPr>
              <a:t>porteur administratif de la demande de subvention qui doit être unique), légitimité et expérience sur la thématique du projet</a:t>
            </a:r>
          </a:p>
          <a:p>
            <a:pPr>
              <a:buFont typeface="Wingdings" panose="05000000000000000000" pitchFamily="2" charset="2"/>
              <a:buChar char="ü"/>
            </a:pPr>
            <a:r>
              <a:rPr lang="fr-FR" sz="1300" b="1" dirty="0">
                <a:latin typeface="Arial" panose="020B0604020202020204" pitchFamily="34" charset="0"/>
                <a:ea typeface="Times New Roman"/>
                <a:cs typeface="Arial" panose="020B0604020202020204" pitchFamily="34" charset="0"/>
              </a:rPr>
              <a:t>La description de l’équipe projet, </a:t>
            </a:r>
            <a:r>
              <a:rPr lang="fr-FR" sz="1200" dirty="0">
                <a:latin typeface="Arial" panose="020B0604020202020204" pitchFamily="34" charset="0"/>
                <a:ea typeface="Times New Roman"/>
                <a:cs typeface="Arial" panose="020B0604020202020204" pitchFamily="34" charset="0"/>
              </a:rPr>
              <a:t>des partenaires et de la gouvernance du projet</a:t>
            </a:r>
          </a:p>
          <a:p>
            <a:pPr lvl="1" algn="just">
              <a:lnSpc>
                <a:spcPct val="115000"/>
              </a:lnSpc>
              <a:buFont typeface="Arial" panose="020B0604020202020204" pitchFamily="34" charset="0"/>
              <a:buChar char="–"/>
              <a:tabLst>
                <a:tab pos="228600" algn="l"/>
              </a:tabLst>
            </a:pPr>
            <a:r>
              <a:rPr lang="fr-FR" sz="1200" dirty="0">
                <a:latin typeface="Arial" panose="020B0604020202020204" pitchFamily="34" charset="0"/>
                <a:cs typeface="Arial" panose="020B0604020202020204" pitchFamily="34" charset="0"/>
              </a:rPr>
              <a:t>Pour l’équipe interne : pilote du projet, personnes impliquées et compétences en lien avec le projet</a:t>
            </a:r>
          </a:p>
          <a:p>
            <a:pPr lvl="1" algn="just">
              <a:lnSpc>
                <a:spcPct val="115000"/>
              </a:lnSpc>
              <a:buFont typeface="Arial" panose="020B0604020202020204" pitchFamily="34" charset="0"/>
              <a:buChar char="–"/>
              <a:tabLst>
                <a:tab pos="228600" algn="l"/>
              </a:tabLst>
            </a:pPr>
            <a:r>
              <a:rPr lang="fr-FR" sz="1200" dirty="0">
                <a:latin typeface="Arial" panose="020B0604020202020204" pitchFamily="34" charset="0"/>
                <a:cs typeface="Arial" panose="020B0604020202020204" pitchFamily="34" charset="0"/>
              </a:rPr>
              <a:t>Pour les partenaires designers, concepteurs et évaluateurs : nom de l’organisme, nature juridique (laboratoire de recherche, association, entreprise à but lucratif), expériences en matière de design/conception/évaluation dans le champ médico-social ou de la santé au sens large, présentation des personnes participant au projet</a:t>
            </a:r>
          </a:p>
          <a:p>
            <a:pPr algn="just">
              <a:lnSpc>
                <a:spcPct val="115000"/>
              </a:lnSpc>
              <a:buFont typeface="Wingdings" panose="05000000000000000000" pitchFamily="2" charset="2"/>
              <a:buChar char="ü"/>
              <a:tabLst>
                <a:tab pos="228600" algn="l"/>
              </a:tabLst>
            </a:pPr>
            <a:r>
              <a:rPr lang="fr-FR" sz="1300" b="1" dirty="0">
                <a:solidFill>
                  <a:srgbClr val="000000"/>
                </a:solidFill>
                <a:latin typeface="Arial" panose="020B0604020202020204" pitchFamily="34" charset="0"/>
                <a:cs typeface="Arial" panose="020B0604020202020204" pitchFamily="34" charset="0"/>
              </a:rPr>
              <a:t>La description du dispositif envisagé : </a:t>
            </a:r>
          </a:p>
          <a:p>
            <a:pPr lvl="1" algn="just">
              <a:lnSpc>
                <a:spcPct val="115000"/>
              </a:lnSpc>
              <a:buFont typeface="Arial" panose="020B0604020202020204" pitchFamily="34" charset="0"/>
              <a:buChar char="–"/>
              <a:tabLst>
                <a:tab pos="228600" algn="l"/>
              </a:tabLst>
            </a:pPr>
            <a:r>
              <a:rPr lang="fr-FR" sz="1200" dirty="0">
                <a:latin typeface="Arial" panose="020B0604020202020204" pitchFamily="34" charset="0"/>
                <a:cs typeface="Arial" panose="020B0604020202020204" pitchFamily="34" charset="0"/>
              </a:rPr>
              <a:t>Nature du dispositif et modalités de fonctionnement envisagées, en justifiant les choix. Le modèle sera affiné durant la phase de conception, mais le porteur doit démontrer que le projet ne se réduit pas à un dispositif de remontée d’information, et argumenter les effets attendus sur les pratiques.</a:t>
            </a:r>
          </a:p>
          <a:p>
            <a:pPr lvl="1" algn="just">
              <a:lnSpc>
                <a:spcPct val="115000"/>
              </a:lnSpc>
              <a:buFont typeface="Arial" panose="020B0604020202020204" pitchFamily="34" charset="0"/>
              <a:buChar char="–"/>
              <a:tabLst>
                <a:tab pos="228600" algn="l"/>
              </a:tabLst>
            </a:pPr>
            <a:r>
              <a:rPr lang="fr-FR" sz="1200" dirty="0">
                <a:latin typeface="Arial" panose="020B0604020202020204" pitchFamily="34" charset="0"/>
                <a:cs typeface="Arial" panose="020B0604020202020204" pitchFamily="34" charset="0"/>
              </a:rPr>
              <a:t>Description précise du ou des terrains</a:t>
            </a:r>
          </a:p>
          <a:p>
            <a:pPr algn="just">
              <a:lnSpc>
                <a:spcPct val="115000"/>
              </a:lnSpc>
              <a:buFont typeface="Wingdings" panose="05000000000000000000" pitchFamily="2" charset="2"/>
              <a:buChar char="ü"/>
              <a:tabLst>
                <a:tab pos="228600" algn="l"/>
              </a:tabLst>
            </a:pPr>
            <a:r>
              <a:rPr lang="fr-FR" sz="1300" b="1" dirty="0">
                <a:solidFill>
                  <a:srgbClr val="000000"/>
                </a:solidFill>
                <a:latin typeface="Arial" panose="020B0604020202020204" pitchFamily="34" charset="0"/>
                <a:cs typeface="Arial" panose="020B0604020202020204" pitchFamily="34" charset="0"/>
              </a:rPr>
              <a:t>La justification de l’intérêt du projet et de sa faisabilité</a:t>
            </a:r>
          </a:p>
          <a:p>
            <a:pPr lvl="1" algn="just">
              <a:lnSpc>
                <a:spcPct val="115000"/>
              </a:lnSpc>
              <a:buFont typeface="Arial" panose="020B0604020202020204" pitchFamily="34" charset="0"/>
              <a:buChar char="–"/>
              <a:tabLst>
                <a:tab pos="228600" algn="l"/>
              </a:tabLst>
            </a:pPr>
            <a:r>
              <a:rPr lang="fr-FR" sz="1200" dirty="0">
                <a:latin typeface="Arial" panose="020B0604020202020204" pitchFamily="34" charset="0"/>
                <a:cs typeface="Arial" panose="020B0604020202020204" pitchFamily="34" charset="0"/>
              </a:rPr>
              <a:t>Intérêt du dispositif par rapport aux observations concrètes du terrain et aux besoins identifiés </a:t>
            </a:r>
          </a:p>
          <a:p>
            <a:pPr lvl="1" algn="just">
              <a:lnSpc>
                <a:spcPct val="115000"/>
              </a:lnSpc>
              <a:buFont typeface="Arial" panose="020B0604020202020204" pitchFamily="34" charset="0"/>
              <a:buChar char="–"/>
              <a:tabLst>
                <a:tab pos="228600" algn="l"/>
              </a:tabLst>
            </a:pPr>
            <a:r>
              <a:rPr lang="fr-FR" sz="1200" dirty="0">
                <a:latin typeface="Arial" panose="020B0604020202020204" pitchFamily="34" charset="0"/>
                <a:cs typeface="Arial" panose="020B0604020202020204" pitchFamily="34" charset="0"/>
              </a:rPr>
              <a:t>Eléments garantissant la faisabilité du projet</a:t>
            </a:r>
          </a:p>
          <a:p>
            <a:pPr algn="just">
              <a:lnSpc>
                <a:spcPct val="115000"/>
              </a:lnSpc>
              <a:buFont typeface="Wingdings" panose="05000000000000000000" pitchFamily="2" charset="2"/>
              <a:buChar char="ü"/>
              <a:tabLst>
                <a:tab pos="457200" algn="l"/>
              </a:tabLst>
            </a:pPr>
            <a:r>
              <a:rPr lang="fr-FR" sz="1300" b="1" dirty="0">
                <a:latin typeface="Arial" panose="020B0604020202020204" pitchFamily="34" charset="0"/>
                <a:ea typeface="Times New Roman"/>
                <a:cs typeface="Arial" panose="020B0604020202020204" pitchFamily="34" charset="0"/>
              </a:rPr>
              <a:t>La méthodologie retenue pour la conception et le déploiement du dispositif :</a:t>
            </a:r>
            <a:endParaRPr lang="fr-FR" sz="1300" dirty="0">
              <a:latin typeface="Arial" panose="020B0604020202020204" pitchFamily="34" charset="0"/>
              <a:ea typeface="Times New Roman"/>
              <a:cs typeface="Arial" panose="020B0604020202020204" pitchFamily="34" charset="0"/>
            </a:endParaRPr>
          </a:p>
          <a:p>
            <a:pPr lvl="1" algn="just">
              <a:lnSpc>
                <a:spcPct val="115000"/>
              </a:lnSpc>
              <a:buFont typeface="Arial" panose="020B0604020202020204" pitchFamily="34" charset="0"/>
              <a:buChar char="–"/>
              <a:tabLst>
                <a:tab pos="228600" algn="l"/>
              </a:tabLst>
            </a:pPr>
            <a:r>
              <a:rPr lang="fr-FR" sz="1200" dirty="0">
                <a:latin typeface="Arial" panose="020B0604020202020204" pitchFamily="34" charset="0"/>
                <a:cs typeface="Arial" panose="020B0604020202020204" pitchFamily="34" charset="0"/>
              </a:rPr>
              <a:t>Présentation détaillée de la démarche de conception : Quelle méthode (design, co-construction, autre) ? Quelle implication des parties prenantes ? Quel process de déploiement ? Calendrier détaillé de la démarche </a:t>
            </a:r>
          </a:p>
          <a:p>
            <a:pPr algn="just">
              <a:lnSpc>
                <a:spcPct val="115000"/>
              </a:lnSpc>
              <a:buFont typeface="Wingdings" panose="05000000000000000000" pitchFamily="2" charset="2"/>
              <a:buChar char="ü"/>
              <a:tabLst>
                <a:tab pos="228600" algn="l"/>
              </a:tabLst>
            </a:pPr>
            <a:r>
              <a:rPr lang="fr-FR" sz="1300" b="1" dirty="0">
                <a:latin typeface="Arial" panose="020B0604020202020204" pitchFamily="34" charset="0"/>
                <a:ea typeface="Calibri"/>
                <a:cs typeface="Arial" panose="020B0604020202020204" pitchFamily="34" charset="0"/>
              </a:rPr>
              <a:t>La méthodologie retenue pour l’évaluation</a:t>
            </a:r>
          </a:p>
          <a:p>
            <a:pPr lvl="1" algn="just">
              <a:lnSpc>
                <a:spcPct val="115000"/>
              </a:lnSpc>
              <a:buFont typeface="Arial" panose="020B0604020202020204" pitchFamily="34" charset="0"/>
              <a:buChar char="–"/>
              <a:tabLst>
                <a:tab pos="228600" algn="l"/>
              </a:tabLst>
            </a:pPr>
            <a:r>
              <a:rPr lang="fr-FR" sz="1200" dirty="0">
                <a:latin typeface="Arial" panose="020B0604020202020204" pitchFamily="34" charset="0"/>
                <a:cs typeface="Arial" panose="020B0604020202020204" pitchFamily="34" charset="0"/>
              </a:rPr>
              <a:t>Questions évaluatives et hypothèses à tester</a:t>
            </a:r>
          </a:p>
          <a:p>
            <a:pPr lvl="1" algn="just">
              <a:lnSpc>
                <a:spcPct val="115000"/>
              </a:lnSpc>
              <a:buFont typeface="Arial" panose="020B0604020202020204" pitchFamily="34" charset="0"/>
              <a:buChar char="–"/>
              <a:tabLst>
                <a:tab pos="228600" algn="l"/>
              </a:tabLst>
            </a:pPr>
            <a:r>
              <a:rPr lang="fr-FR" sz="1200" dirty="0">
                <a:latin typeface="Arial" panose="020B0604020202020204" pitchFamily="34" charset="0"/>
                <a:cs typeface="Arial" panose="020B0604020202020204" pitchFamily="34" charset="0"/>
              </a:rPr>
              <a:t>Principaux éléments du protocole, méthode de recueil (quali, quanti), indicateurs retenus, calendrier détaillé</a:t>
            </a:r>
          </a:p>
          <a:p>
            <a:pPr marL="457200" lvl="1" indent="0" algn="just">
              <a:lnSpc>
                <a:spcPct val="115000"/>
              </a:lnSpc>
              <a:buNone/>
              <a:tabLst>
                <a:tab pos="914400" algn="l"/>
              </a:tabLst>
            </a:pPr>
            <a:r>
              <a:rPr lang="fr-FR" sz="1300" dirty="0">
                <a:latin typeface="Arial" panose="020B0604020202020204" pitchFamily="34" charset="0"/>
                <a:ea typeface="Calibri"/>
                <a:cs typeface="Arial" panose="020B0604020202020204" pitchFamily="34" charset="0"/>
              </a:rPr>
              <a:t> </a:t>
            </a:r>
          </a:p>
        </p:txBody>
      </p:sp>
      <p:pic>
        <p:nvPicPr>
          <p:cNvPr id="5" name="Image 4">
            <a:extLst>
              <a:ext uri="{FF2B5EF4-FFF2-40B4-BE49-F238E27FC236}">
                <a16:creationId xmlns:a16="http://schemas.microsoft.com/office/drawing/2014/main" id="{A609B497-A5C2-492B-AC2B-C484AFBCC857}"/>
              </a:ext>
            </a:extLst>
          </p:cNvPr>
          <p:cNvPicPr>
            <a:picLocks noChangeAspect="1"/>
          </p:cNvPicPr>
          <p:nvPr/>
        </p:nvPicPr>
        <p:blipFill rotWithShape="1">
          <a:blip r:embed="rId5"/>
          <a:srcRect t="1825" b="13716"/>
          <a:stretch/>
        </p:blipFill>
        <p:spPr>
          <a:xfrm>
            <a:off x="3893866" y="6503987"/>
            <a:ext cx="476316" cy="354012"/>
          </a:xfrm>
          <a:prstGeom prst="rect">
            <a:avLst/>
          </a:prstGeom>
        </p:spPr>
      </p:pic>
      <p:sp>
        <p:nvSpPr>
          <p:cNvPr id="6" name="Espace réservé du numéro de diapositive 5">
            <a:extLst>
              <a:ext uri="{FF2B5EF4-FFF2-40B4-BE49-F238E27FC236}">
                <a16:creationId xmlns:a16="http://schemas.microsoft.com/office/drawing/2014/main" id="{F2987E33-B0FE-4461-BBA6-5C0314AE32CD}"/>
              </a:ext>
            </a:extLst>
          </p:cNvPr>
          <p:cNvSpPr>
            <a:spLocks noGrp="1"/>
          </p:cNvSpPr>
          <p:nvPr>
            <p:ph type="sldNum" sz="quarter" idx="14"/>
          </p:nvPr>
        </p:nvSpPr>
        <p:spPr/>
        <p:txBody>
          <a:bodyPr/>
          <a:lstStyle/>
          <a:p>
            <a:fld id="{9242190C-1718-4DF4-AE65-993259183895}" type="slidenum">
              <a:rPr lang="fr-FR" smtClean="0"/>
              <a:t>34</a:t>
            </a:fld>
            <a:endParaRPr lang="fr-FR"/>
          </a:p>
        </p:txBody>
      </p:sp>
    </p:spTree>
    <p:extLst>
      <p:ext uri="{BB962C8B-B14F-4D97-AF65-F5344CB8AC3E}">
        <p14:creationId xmlns:p14="http://schemas.microsoft.com/office/powerpoint/2010/main" val="297813958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0"/>
            <p:custDataLst>
              <p:tags r:id="rId1"/>
            </p:custDataLst>
          </p:nvPr>
        </p:nvSpPr>
        <p:spPr/>
        <p:txBody>
          <a:bodyPr/>
          <a:lstStyle/>
          <a:p>
            <a:r>
              <a:rPr lang="fr-FR" dirty="0"/>
              <a:t>Le projet détaillé (2/2)</a:t>
            </a:r>
          </a:p>
        </p:txBody>
      </p:sp>
      <p:sp>
        <p:nvSpPr>
          <p:cNvPr id="4" name="Espace réservé du contenu 3"/>
          <p:cNvSpPr>
            <a:spLocks noGrp="1"/>
          </p:cNvSpPr>
          <p:nvPr>
            <p:ph idx="1"/>
            <p:custDataLst>
              <p:tags r:id="rId2"/>
            </p:custDataLst>
          </p:nvPr>
        </p:nvSpPr>
        <p:spPr>
          <a:xfrm>
            <a:off x="254658" y="1341680"/>
            <a:ext cx="8467311" cy="4679291"/>
          </a:xfrm>
        </p:spPr>
        <p:txBody>
          <a:bodyPr>
            <a:normAutofit/>
          </a:bodyPr>
          <a:lstStyle/>
          <a:p>
            <a:pPr lvl="0">
              <a:lnSpc>
                <a:spcPct val="115000"/>
              </a:lnSpc>
              <a:spcAft>
                <a:spcPts val="0"/>
              </a:spcAft>
              <a:buFont typeface="Wingdings" panose="05000000000000000000" pitchFamily="2" charset="2"/>
              <a:buChar char="ü"/>
              <a:tabLst>
                <a:tab pos="457200" algn="l"/>
              </a:tabLst>
            </a:pPr>
            <a:r>
              <a:rPr lang="fr-FR" sz="1600" b="1" dirty="0"/>
              <a:t> Annexes obligatoires : </a:t>
            </a:r>
          </a:p>
          <a:p>
            <a:pPr lvl="1" algn="just">
              <a:lnSpc>
                <a:spcPct val="115000"/>
              </a:lnSpc>
              <a:buFont typeface="Arial" panose="020B0604020202020204" pitchFamily="34" charset="0"/>
              <a:buChar char="–"/>
              <a:tabLst>
                <a:tab pos="457200" algn="l"/>
              </a:tabLst>
            </a:pPr>
            <a:r>
              <a:rPr lang="fr-FR" sz="1600" b="1" dirty="0">
                <a:latin typeface="Arial" panose="020B0604020202020204" pitchFamily="34" charset="0"/>
                <a:cs typeface="Arial" panose="020B0604020202020204" pitchFamily="34" charset="0"/>
              </a:rPr>
              <a:t>Annexe 1</a:t>
            </a:r>
            <a:r>
              <a:rPr lang="fr-FR" sz="1600" dirty="0">
                <a:latin typeface="Arial" panose="020B0604020202020204" pitchFamily="34" charset="0"/>
                <a:cs typeface="Arial" panose="020B0604020202020204" pitchFamily="34" charset="0"/>
              </a:rPr>
              <a:t> : Lettres d’engagement du ou des établissements au sein desquels le dispositif sera expérimenté, dès lors que l’institution porteuse du projet n’est pas l’établissement lui-même. </a:t>
            </a:r>
          </a:p>
          <a:p>
            <a:pPr lvl="1" algn="just">
              <a:lnSpc>
                <a:spcPct val="115000"/>
              </a:lnSpc>
              <a:buFont typeface="Arial" panose="020B0604020202020204" pitchFamily="34" charset="0"/>
              <a:buChar char="–"/>
              <a:tabLst>
                <a:tab pos="457200" algn="l"/>
              </a:tabLst>
            </a:pPr>
            <a:r>
              <a:rPr lang="fr-FR" sz="1600" b="1" dirty="0">
                <a:latin typeface="Arial" panose="020B0604020202020204" pitchFamily="34" charset="0"/>
                <a:cs typeface="Arial" panose="020B0604020202020204" pitchFamily="34" charset="0"/>
              </a:rPr>
              <a:t>Annexe 2</a:t>
            </a:r>
            <a:r>
              <a:rPr lang="fr-FR" sz="1600" dirty="0">
                <a:latin typeface="Arial" panose="020B0604020202020204" pitchFamily="34" charset="0"/>
                <a:cs typeface="Arial" panose="020B0604020202020204" pitchFamily="34" charset="0"/>
              </a:rPr>
              <a:t> : Présentation détaillée des partenaires/prestataires associés au projet (évaluateur et, le cas échéant, partenaire en charge du design/conception du dispositif)</a:t>
            </a:r>
          </a:p>
          <a:p>
            <a:pPr lvl="1" algn="just">
              <a:lnSpc>
                <a:spcPct val="115000"/>
              </a:lnSpc>
              <a:buFont typeface="Arial" panose="020B0604020202020204" pitchFamily="34" charset="0"/>
              <a:buChar char="–"/>
              <a:tabLst>
                <a:tab pos="457200" algn="l"/>
              </a:tabLst>
            </a:pPr>
            <a:r>
              <a:rPr lang="fr-FR" sz="1600" b="1" dirty="0">
                <a:latin typeface="Arial" panose="020B0604020202020204" pitchFamily="34" charset="0"/>
                <a:cs typeface="Arial" panose="020B0604020202020204" pitchFamily="34" charset="0"/>
              </a:rPr>
              <a:t>Annexe 3</a:t>
            </a:r>
            <a:r>
              <a:rPr lang="fr-FR" sz="1600" dirty="0">
                <a:latin typeface="Arial" panose="020B0604020202020204" pitchFamily="34" charset="0"/>
                <a:cs typeface="Arial" panose="020B0604020202020204" pitchFamily="34" charset="0"/>
              </a:rPr>
              <a:t> : Devis détaillés des prestataires (évaluateur et, le cas échéant, partenaire en charge du design/conception du dispositif) </a:t>
            </a:r>
          </a:p>
          <a:p>
            <a:pPr lvl="1" algn="just">
              <a:lnSpc>
                <a:spcPct val="115000"/>
              </a:lnSpc>
              <a:buFont typeface="Arial" panose="020B0604020202020204" pitchFamily="34" charset="0"/>
              <a:buChar char="–"/>
              <a:tabLst>
                <a:tab pos="457200" algn="l"/>
              </a:tabLst>
            </a:pPr>
            <a:endParaRPr lang="fr-FR" sz="1600" dirty="0">
              <a:latin typeface="Arial" panose="020B0604020202020204" pitchFamily="34" charset="0"/>
              <a:cs typeface="Arial" panose="020B0604020202020204" pitchFamily="34" charset="0"/>
            </a:endParaRPr>
          </a:p>
          <a:p>
            <a:pPr lvl="1" algn="just">
              <a:lnSpc>
                <a:spcPct val="115000"/>
              </a:lnSpc>
              <a:buFont typeface="Arial" panose="020B0604020202020204" pitchFamily="34" charset="0"/>
              <a:buChar char="–"/>
              <a:tabLst>
                <a:tab pos="457200" algn="l"/>
              </a:tabLst>
            </a:pPr>
            <a:endParaRPr lang="fr-FR" sz="1600" dirty="0">
              <a:latin typeface="Arial" panose="020B0604020202020204" pitchFamily="34" charset="0"/>
              <a:cs typeface="Arial" panose="020B0604020202020204" pitchFamily="34" charset="0"/>
            </a:endParaRPr>
          </a:p>
          <a:p>
            <a:pPr marL="0" indent="0" algn="just">
              <a:lnSpc>
                <a:spcPct val="115000"/>
              </a:lnSpc>
              <a:buNone/>
              <a:tabLst>
                <a:tab pos="457200" algn="l"/>
              </a:tabLst>
            </a:pPr>
            <a:endParaRPr lang="fr-FR" sz="1600" dirty="0">
              <a:latin typeface="Arial" panose="020B0604020202020204" pitchFamily="34" charset="0"/>
              <a:cs typeface="Arial" panose="020B0604020202020204" pitchFamily="34" charset="0"/>
            </a:endParaRPr>
          </a:p>
        </p:txBody>
      </p:sp>
      <p:sp>
        <p:nvSpPr>
          <p:cNvPr id="5" name="Triangle isocèle 4">
            <a:extLst>
              <a:ext uri="{FF2B5EF4-FFF2-40B4-BE49-F238E27FC236}">
                <a16:creationId xmlns:a16="http://schemas.microsoft.com/office/drawing/2014/main" id="{BC3F205E-F68C-459C-BE89-7B03C9B3A50D}"/>
              </a:ext>
            </a:extLst>
          </p:cNvPr>
          <p:cNvSpPr/>
          <p:nvPr>
            <p:custDataLst>
              <p:tags r:id="rId3"/>
            </p:custDataLst>
          </p:nvPr>
        </p:nvSpPr>
        <p:spPr>
          <a:xfrm>
            <a:off x="407963" y="4199205"/>
            <a:ext cx="928468" cy="1045585"/>
          </a:xfrm>
          <a:prstGeom prst="triangle">
            <a:avLst/>
          </a:prstGeom>
          <a:noFill/>
          <a:ln>
            <a:solidFill>
              <a:srgbClr val="FF0000"/>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fr-FR" sz="4000" b="1" dirty="0">
                <a:solidFill>
                  <a:schemeClr val="tx1"/>
                </a:solidFill>
              </a:rPr>
              <a:t>!</a:t>
            </a:r>
          </a:p>
        </p:txBody>
      </p:sp>
      <p:sp>
        <p:nvSpPr>
          <p:cNvPr id="3" name="ZoneTexte 2">
            <a:extLst>
              <a:ext uri="{FF2B5EF4-FFF2-40B4-BE49-F238E27FC236}">
                <a16:creationId xmlns:a16="http://schemas.microsoft.com/office/drawing/2014/main" id="{7F45CC8D-F746-40F4-AF27-F931945AC1F6}"/>
              </a:ext>
            </a:extLst>
          </p:cNvPr>
          <p:cNvSpPr txBox="1"/>
          <p:nvPr/>
        </p:nvSpPr>
        <p:spPr>
          <a:xfrm>
            <a:off x="1730326" y="4516511"/>
            <a:ext cx="6696222" cy="923330"/>
          </a:xfrm>
          <a:prstGeom prst="rect">
            <a:avLst/>
          </a:prstGeom>
          <a:noFill/>
        </p:spPr>
        <p:txBody>
          <a:bodyPr wrap="square" rtlCol="0">
            <a:spAutoFit/>
          </a:bodyPr>
          <a:lstStyle/>
          <a:p>
            <a:r>
              <a:rPr lang="fr-FR" b="1" dirty="0">
                <a:latin typeface="Arial" panose="020B0604020202020204" pitchFamily="34" charset="0"/>
                <a:cs typeface="Arial" panose="020B0604020202020204" pitchFamily="34" charset="0"/>
              </a:rPr>
              <a:t>Le projet détaillé devra impérativement respecter la </a:t>
            </a:r>
            <a:r>
              <a:rPr lang="fr-FR" b="1" dirty="0">
                <a:latin typeface="Arial" panose="020B0604020202020204" pitchFamily="34" charset="0"/>
                <a:cs typeface="Arial" panose="020B0604020202020204" pitchFamily="34" charset="0"/>
                <a:hlinkClick r:id="rId5"/>
              </a:rPr>
              <a:t>trame de réponse mise en ligne (docx, 27 ko) </a:t>
            </a:r>
            <a:r>
              <a:rPr lang="fr-FR" b="1" dirty="0">
                <a:latin typeface="Arial" panose="020B0604020202020204" pitchFamily="34" charset="0"/>
                <a:cs typeface="Arial" panose="020B0604020202020204" pitchFamily="34" charset="0"/>
              </a:rPr>
              <a:t>sur le site de la CNSA </a:t>
            </a:r>
          </a:p>
        </p:txBody>
      </p:sp>
      <p:pic>
        <p:nvPicPr>
          <p:cNvPr id="6" name="Image 5">
            <a:extLst>
              <a:ext uri="{FF2B5EF4-FFF2-40B4-BE49-F238E27FC236}">
                <a16:creationId xmlns:a16="http://schemas.microsoft.com/office/drawing/2014/main" id="{4FA882CF-E1CB-4C8A-8523-577E58075334}"/>
              </a:ext>
            </a:extLst>
          </p:cNvPr>
          <p:cNvPicPr>
            <a:picLocks noChangeAspect="1"/>
          </p:cNvPicPr>
          <p:nvPr/>
        </p:nvPicPr>
        <p:blipFill>
          <a:blip r:embed="rId6"/>
          <a:stretch>
            <a:fillRect/>
          </a:stretch>
        </p:blipFill>
        <p:spPr>
          <a:xfrm>
            <a:off x="3893866" y="6332523"/>
            <a:ext cx="476316" cy="419158"/>
          </a:xfrm>
          <a:prstGeom prst="rect">
            <a:avLst/>
          </a:prstGeom>
        </p:spPr>
      </p:pic>
      <p:sp>
        <p:nvSpPr>
          <p:cNvPr id="8" name="Espace réservé du numéro de diapositive 7">
            <a:extLst>
              <a:ext uri="{FF2B5EF4-FFF2-40B4-BE49-F238E27FC236}">
                <a16:creationId xmlns:a16="http://schemas.microsoft.com/office/drawing/2014/main" id="{8E1FCE06-5CDD-494E-8157-55E976BD11F8}"/>
              </a:ext>
            </a:extLst>
          </p:cNvPr>
          <p:cNvSpPr>
            <a:spLocks noGrp="1"/>
          </p:cNvSpPr>
          <p:nvPr>
            <p:ph type="sldNum" sz="quarter" idx="14"/>
          </p:nvPr>
        </p:nvSpPr>
        <p:spPr/>
        <p:txBody>
          <a:bodyPr/>
          <a:lstStyle/>
          <a:p>
            <a:fld id="{9242190C-1718-4DF4-AE65-993259183895}" type="slidenum">
              <a:rPr lang="fr-FR" smtClean="0"/>
              <a:t>35</a:t>
            </a:fld>
            <a:endParaRPr lang="fr-FR"/>
          </a:p>
        </p:txBody>
      </p:sp>
    </p:spTree>
    <p:extLst>
      <p:ext uri="{BB962C8B-B14F-4D97-AF65-F5344CB8AC3E}">
        <p14:creationId xmlns:p14="http://schemas.microsoft.com/office/powerpoint/2010/main" val="257048546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0"/>
            <p:custDataLst>
              <p:tags r:id="rId1"/>
            </p:custDataLst>
          </p:nvPr>
        </p:nvSpPr>
        <p:spPr>
          <a:xfrm>
            <a:off x="3220882" y="2571942"/>
            <a:ext cx="5923118" cy="1424650"/>
          </a:xfrm>
        </p:spPr>
        <p:txBody>
          <a:bodyPr>
            <a:normAutofit/>
          </a:bodyPr>
          <a:lstStyle/>
          <a:p>
            <a:r>
              <a:rPr lang="fr-FR" dirty="0"/>
              <a:t>Déposer un projet : </a:t>
            </a:r>
          </a:p>
          <a:p>
            <a:r>
              <a:rPr lang="fr-FR" dirty="0"/>
              <a:t>modalités et calendrier</a:t>
            </a:r>
          </a:p>
        </p:txBody>
      </p:sp>
    </p:spTree>
    <p:extLst>
      <p:ext uri="{BB962C8B-B14F-4D97-AF65-F5344CB8AC3E}">
        <p14:creationId xmlns:p14="http://schemas.microsoft.com/office/powerpoint/2010/main" val="375141808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0"/>
            <p:custDataLst>
              <p:tags r:id="rId1"/>
            </p:custDataLst>
          </p:nvPr>
        </p:nvSpPr>
        <p:spPr/>
        <p:txBody>
          <a:bodyPr/>
          <a:lstStyle/>
          <a:p>
            <a:r>
              <a:rPr lang="fr-FR" dirty="0"/>
              <a:t>Déposer son dossier</a:t>
            </a:r>
          </a:p>
        </p:txBody>
      </p:sp>
      <p:sp>
        <p:nvSpPr>
          <p:cNvPr id="4" name="Espace réservé du contenu 3"/>
          <p:cNvSpPr>
            <a:spLocks noGrp="1"/>
          </p:cNvSpPr>
          <p:nvPr>
            <p:ph idx="1"/>
            <p:custDataLst>
              <p:tags r:id="rId2"/>
            </p:custDataLst>
          </p:nvPr>
        </p:nvSpPr>
        <p:spPr>
          <a:xfrm>
            <a:off x="374454" y="985537"/>
            <a:ext cx="8586666" cy="5518450"/>
          </a:xfrm>
        </p:spPr>
        <p:txBody>
          <a:bodyPr>
            <a:normAutofit/>
          </a:bodyPr>
          <a:lstStyle/>
          <a:p>
            <a:pPr marL="0" indent="0">
              <a:buNone/>
            </a:pPr>
            <a:endParaRPr lang="fr-FR" dirty="0">
              <a:highlight>
                <a:srgbClr val="FFFFFF"/>
              </a:highlight>
            </a:endParaRPr>
          </a:p>
          <a:p>
            <a:pPr>
              <a:buFont typeface="Wingdings" panose="05000000000000000000" pitchFamily="2" charset="2"/>
              <a:buChar char="ü"/>
            </a:pPr>
            <a:r>
              <a:rPr lang="fr-FR" b="1" dirty="0">
                <a:highlight>
                  <a:srgbClr val="FFFFFF"/>
                </a:highlight>
              </a:rPr>
              <a:t>Étape 1 : dépôt en ligne :</a:t>
            </a:r>
            <a:r>
              <a:rPr lang="fr-FR" dirty="0">
                <a:highlight>
                  <a:srgbClr val="FFFFFF"/>
                </a:highlight>
              </a:rPr>
              <a:t> </a:t>
            </a:r>
            <a:r>
              <a:rPr lang="fr-FR" b="1" u="sng" dirty="0">
                <a:highlight>
                  <a:srgbClr val="FFFFFF"/>
                </a:highlight>
                <a:hlinkClick r:id="rId4"/>
              </a:rPr>
              <a:t>https://galis-subventions.cnsa.fr</a:t>
            </a:r>
            <a:r>
              <a:rPr lang="fr-FR" b="1" dirty="0">
                <a:highlight>
                  <a:srgbClr val="FFFFFF"/>
                </a:highlight>
                <a:hlinkClick r:id="rId4"/>
              </a:rPr>
              <a:t>/</a:t>
            </a:r>
            <a:r>
              <a:rPr lang="fr-FR" b="1" dirty="0">
                <a:highlight>
                  <a:srgbClr val="FFFFFF"/>
                </a:highlight>
              </a:rPr>
              <a:t>  avant le 24 février 2023 minuit</a:t>
            </a:r>
            <a:endParaRPr lang="fr-FR" b="1" strike="sngStrike" dirty="0">
              <a:highlight>
                <a:srgbClr val="FFFFFF"/>
              </a:highlight>
            </a:endParaRPr>
          </a:p>
          <a:p>
            <a:pPr lvl="1">
              <a:buFont typeface="Arial" panose="020B0604020202020204" pitchFamily="34" charset="0"/>
              <a:buChar char="•"/>
            </a:pPr>
            <a:r>
              <a:rPr lang="fr-FR" dirty="0">
                <a:highlight>
                  <a:srgbClr val="FFFFFF"/>
                </a:highlight>
              </a:rPr>
              <a:t>Préalable : </a:t>
            </a:r>
            <a:r>
              <a:rPr lang="fr-FR" dirty="0">
                <a:highlight>
                  <a:srgbClr val="FFFFFF"/>
                </a:highlight>
                <a:hlinkClick r:id="rId5"/>
              </a:rPr>
              <a:t>Créez votre compte utilisateur sur la plateforme GALIS</a:t>
            </a:r>
            <a:endParaRPr lang="fr-FR" dirty="0">
              <a:highlight>
                <a:srgbClr val="FFFFFF"/>
              </a:highlight>
            </a:endParaRPr>
          </a:p>
          <a:p>
            <a:pPr lvl="1">
              <a:buFont typeface="Arial" panose="020B0604020202020204" pitchFamily="34" charset="0"/>
              <a:buChar char="•"/>
            </a:pPr>
            <a:r>
              <a:rPr lang="fr-FR" dirty="0">
                <a:highlight>
                  <a:srgbClr val="FFFFFF"/>
                </a:highlight>
              </a:rPr>
              <a:t>Déposez votre candidature </a:t>
            </a:r>
            <a:r>
              <a:rPr lang="fr-FR" b="1" u="sng" dirty="0">
                <a:highlight>
                  <a:srgbClr val="FFFFFF"/>
                </a:highlight>
              </a:rPr>
              <a:t>en sélectionnant le téléservice appel à projets thématique 2023 </a:t>
            </a:r>
          </a:p>
          <a:p>
            <a:pPr lvl="1">
              <a:buFont typeface="Arial" panose="020B0604020202020204" pitchFamily="34" charset="0"/>
              <a:buChar char="•"/>
            </a:pPr>
            <a:r>
              <a:rPr lang="fr-FR" dirty="0">
                <a:highlight>
                  <a:srgbClr val="FFFFFF"/>
                </a:highlight>
              </a:rPr>
              <a:t>Une notice d’utilisation de la plateforme est disponible sur </a:t>
            </a:r>
            <a:r>
              <a:rPr lang="fr-FR" dirty="0">
                <a:highlight>
                  <a:srgbClr val="FFFFFF"/>
                </a:highlight>
                <a:hlinkClick r:id="rId6"/>
              </a:rPr>
              <a:t>le site internet de la CNSA</a:t>
            </a:r>
            <a:endParaRPr lang="fr-FR" dirty="0">
              <a:highlight>
                <a:srgbClr val="FFFFFF"/>
              </a:highlight>
            </a:endParaRPr>
          </a:p>
          <a:p>
            <a:pPr>
              <a:spcBef>
                <a:spcPts val="1200"/>
              </a:spcBef>
              <a:buFont typeface="Wingdings" panose="05000000000000000000" pitchFamily="2" charset="2"/>
              <a:buChar char="ü"/>
            </a:pPr>
            <a:r>
              <a:rPr lang="fr-FR" b="1" dirty="0">
                <a:highlight>
                  <a:srgbClr val="FFFFFF"/>
                </a:highlight>
              </a:rPr>
              <a:t>Étape 2 : Envoi par courrier avec accusé réception, avant le 24 février 2023 minuit, cachet de la poste faisant foi, </a:t>
            </a:r>
            <a:r>
              <a:rPr lang="fr-FR" dirty="0">
                <a:highlight>
                  <a:srgbClr val="FFFFFF"/>
                </a:highlight>
              </a:rPr>
              <a:t>des pièces demandées à l’adresse suivante : </a:t>
            </a:r>
          </a:p>
          <a:p>
            <a:pPr>
              <a:buFont typeface="Wingdings" panose="05000000000000000000" pitchFamily="2" charset="2"/>
              <a:buChar char="ü"/>
            </a:pPr>
            <a:endParaRPr lang="fr-FR" dirty="0">
              <a:highlight>
                <a:srgbClr val="FFFFFF"/>
              </a:highlight>
            </a:endParaRPr>
          </a:p>
          <a:p>
            <a:pPr marL="0" indent="0">
              <a:buNone/>
            </a:pPr>
            <a:r>
              <a:rPr lang="fr-FR" b="1" dirty="0">
                <a:highlight>
                  <a:srgbClr val="FFFFFF"/>
                </a:highlight>
              </a:rPr>
              <a:t> 				CNSA</a:t>
            </a:r>
            <a:endParaRPr lang="fr-FR" dirty="0">
              <a:highlight>
                <a:srgbClr val="FFFFFF"/>
              </a:highlight>
            </a:endParaRPr>
          </a:p>
          <a:p>
            <a:pPr marL="0" indent="0" algn="ctr">
              <a:buNone/>
            </a:pPr>
            <a:r>
              <a:rPr lang="fr-FR" b="1" dirty="0">
                <a:highlight>
                  <a:srgbClr val="FFFFFF"/>
                </a:highlight>
              </a:rPr>
              <a:t>Direction de la Prospective et des études – AAP thématique 2023</a:t>
            </a:r>
            <a:endParaRPr lang="fr-FR" dirty="0">
              <a:highlight>
                <a:srgbClr val="FFFFFF"/>
              </a:highlight>
            </a:endParaRPr>
          </a:p>
          <a:p>
            <a:pPr marL="0" indent="0" algn="ctr">
              <a:buNone/>
            </a:pPr>
            <a:r>
              <a:rPr lang="fr-FR" b="1" dirty="0">
                <a:highlight>
                  <a:srgbClr val="FFFFFF"/>
                </a:highlight>
              </a:rPr>
              <a:t>66, avenue du Maine</a:t>
            </a:r>
            <a:endParaRPr lang="fr-FR" dirty="0">
              <a:highlight>
                <a:srgbClr val="FFFFFF"/>
              </a:highlight>
            </a:endParaRPr>
          </a:p>
          <a:p>
            <a:pPr marL="0" indent="0" algn="ctr">
              <a:buNone/>
            </a:pPr>
            <a:r>
              <a:rPr lang="fr-FR" b="1" dirty="0">
                <a:highlight>
                  <a:srgbClr val="FFFFFF"/>
                </a:highlight>
              </a:rPr>
              <a:t>75682 Paris cedex 14</a:t>
            </a:r>
            <a:endParaRPr lang="fr-FR" dirty="0">
              <a:highlight>
                <a:srgbClr val="FFFFFF"/>
              </a:highlight>
            </a:endParaRPr>
          </a:p>
          <a:p>
            <a:pPr>
              <a:spcBef>
                <a:spcPts val="1200"/>
              </a:spcBef>
              <a:buFont typeface="Wingdings" panose="05000000000000000000" pitchFamily="2" charset="2"/>
              <a:buChar char="ü"/>
            </a:pPr>
            <a:r>
              <a:rPr lang="fr-FR" b="1" dirty="0">
                <a:highlight>
                  <a:srgbClr val="FFFFFF"/>
                </a:highlight>
              </a:rPr>
              <a:t>Les dates : </a:t>
            </a:r>
          </a:p>
          <a:p>
            <a:pPr lvl="1">
              <a:buFont typeface="Arial" panose="020B0604020202020204" pitchFamily="34" charset="0"/>
              <a:buChar char="•"/>
            </a:pPr>
            <a:r>
              <a:rPr lang="fr-FR" dirty="0">
                <a:highlight>
                  <a:srgbClr val="FFFFFF"/>
                </a:highlight>
              </a:rPr>
              <a:t>Lancement de l’appel à projets : </a:t>
            </a:r>
            <a:r>
              <a:rPr lang="fr-FR" b="1" dirty="0">
                <a:highlight>
                  <a:srgbClr val="FFFFFF"/>
                </a:highlight>
              </a:rPr>
              <a:t>novembre 2022</a:t>
            </a:r>
          </a:p>
          <a:p>
            <a:pPr lvl="1">
              <a:buFont typeface="Arial" panose="020B0604020202020204" pitchFamily="34" charset="0"/>
              <a:buChar char="•"/>
            </a:pPr>
            <a:r>
              <a:rPr lang="fr-FR" b="1" dirty="0">
                <a:highlight>
                  <a:srgbClr val="FFFFFF"/>
                </a:highlight>
              </a:rPr>
              <a:t>Webinaire de présentation de l’appel à projets : 12 janvier 2023</a:t>
            </a:r>
          </a:p>
          <a:p>
            <a:pPr lvl="1">
              <a:buFont typeface="Arial" panose="020B0604020202020204" pitchFamily="34" charset="0"/>
              <a:buChar char="•"/>
            </a:pPr>
            <a:r>
              <a:rPr lang="fr-FR" dirty="0">
                <a:highlight>
                  <a:srgbClr val="FFFFFF"/>
                </a:highlight>
              </a:rPr>
              <a:t>Période de dépôt en ligne des projets : </a:t>
            </a:r>
            <a:r>
              <a:rPr lang="fr-FR" b="1" dirty="0">
                <a:highlight>
                  <a:srgbClr val="FFFFFF"/>
                </a:highlight>
              </a:rPr>
              <a:t>12 janvier 2023 - 24 février 2023</a:t>
            </a:r>
            <a:endParaRPr lang="fr-FR" b="1" strike="sngStrike" dirty="0">
              <a:solidFill>
                <a:srgbClr val="FF0000"/>
              </a:solidFill>
              <a:highlight>
                <a:srgbClr val="FFFFFF"/>
              </a:highlight>
            </a:endParaRPr>
          </a:p>
          <a:p>
            <a:pPr lvl="1">
              <a:buFont typeface="Arial" panose="020B0604020202020204" pitchFamily="34" charset="0"/>
              <a:buChar char="•"/>
            </a:pPr>
            <a:r>
              <a:rPr lang="fr-FR" dirty="0">
                <a:highlight>
                  <a:srgbClr val="FFFFFF"/>
                </a:highlight>
              </a:rPr>
              <a:t>Réunion du comité des subventions : </a:t>
            </a:r>
            <a:r>
              <a:rPr lang="fr-FR" b="1" dirty="0">
                <a:highlight>
                  <a:srgbClr val="FFFFFF"/>
                </a:highlight>
              </a:rPr>
              <a:t>juin 2023</a:t>
            </a:r>
          </a:p>
          <a:p>
            <a:pPr lvl="1">
              <a:buFont typeface="Arial" panose="020B0604020202020204" pitchFamily="34" charset="0"/>
              <a:buChar char="•"/>
            </a:pPr>
            <a:r>
              <a:rPr lang="fr-FR" dirty="0">
                <a:highlight>
                  <a:srgbClr val="FFFFFF"/>
                </a:highlight>
              </a:rPr>
              <a:t>Communication des décisions : </a:t>
            </a:r>
            <a:r>
              <a:rPr lang="fr-FR" b="1" dirty="0">
                <a:highlight>
                  <a:srgbClr val="FFFFFF"/>
                </a:highlight>
              </a:rPr>
              <a:t>septembre 2023</a:t>
            </a:r>
          </a:p>
          <a:p>
            <a:pPr lvl="1">
              <a:buFont typeface="Arial" panose="020B0604020202020204" pitchFamily="34" charset="0"/>
              <a:buChar char="•"/>
            </a:pPr>
            <a:r>
              <a:rPr lang="fr-FR" dirty="0">
                <a:highlight>
                  <a:srgbClr val="FFFFFF"/>
                </a:highlight>
              </a:rPr>
              <a:t>Procédure de conventionnement : </a:t>
            </a:r>
            <a:r>
              <a:rPr lang="fr-FR" b="1" dirty="0">
                <a:highlight>
                  <a:srgbClr val="FFFFFF"/>
                </a:highlight>
              </a:rPr>
              <a:t>avant fin 2023</a:t>
            </a:r>
          </a:p>
          <a:p>
            <a:pPr lvl="1">
              <a:buFont typeface="Arial" panose="020B0604020202020204" pitchFamily="34" charset="0"/>
              <a:buChar char="•"/>
            </a:pPr>
            <a:r>
              <a:rPr lang="fr-FR" dirty="0">
                <a:highlight>
                  <a:srgbClr val="FFFFFF"/>
                </a:highlight>
              </a:rPr>
              <a:t>Démarrage des projets : </a:t>
            </a:r>
            <a:r>
              <a:rPr lang="fr-FR" b="1" dirty="0">
                <a:highlight>
                  <a:srgbClr val="FFFFFF"/>
                </a:highlight>
              </a:rPr>
              <a:t>janvier 2024</a:t>
            </a:r>
          </a:p>
          <a:p>
            <a:pPr lvl="1">
              <a:buFont typeface="Wingdings" panose="05000000000000000000" pitchFamily="2" charset="2"/>
              <a:buChar char="ü"/>
            </a:pPr>
            <a:endParaRPr lang="fr-FR" dirty="0"/>
          </a:p>
          <a:p>
            <a:pPr>
              <a:buFont typeface="Wingdings" panose="05000000000000000000" pitchFamily="2" charset="2"/>
              <a:buChar char="ü"/>
            </a:pPr>
            <a:endParaRPr lang="fr-FR" dirty="0"/>
          </a:p>
          <a:p>
            <a:pPr lvl="1">
              <a:buFont typeface="Arial" panose="020B0604020202020204" pitchFamily="34" charset="0"/>
              <a:buChar char="•"/>
            </a:pPr>
            <a:endParaRPr lang="fr-FR" dirty="0"/>
          </a:p>
          <a:p>
            <a:endParaRPr lang="fr-FR" dirty="0"/>
          </a:p>
        </p:txBody>
      </p:sp>
      <p:pic>
        <p:nvPicPr>
          <p:cNvPr id="5" name="Image 4">
            <a:extLst>
              <a:ext uri="{FF2B5EF4-FFF2-40B4-BE49-F238E27FC236}">
                <a16:creationId xmlns:a16="http://schemas.microsoft.com/office/drawing/2014/main" id="{D59D578E-A801-4343-A822-3EBF8F6DF362}"/>
              </a:ext>
            </a:extLst>
          </p:cNvPr>
          <p:cNvPicPr>
            <a:picLocks noChangeAspect="1"/>
          </p:cNvPicPr>
          <p:nvPr/>
        </p:nvPicPr>
        <p:blipFill>
          <a:blip r:embed="rId7"/>
          <a:stretch>
            <a:fillRect/>
          </a:stretch>
        </p:blipFill>
        <p:spPr>
          <a:xfrm>
            <a:off x="3893866" y="6438842"/>
            <a:ext cx="476316" cy="419158"/>
          </a:xfrm>
          <a:prstGeom prst="rect">
            <a:avLst/>
          </a:prstGeom>
        </p:spPr>
      </p:pic>
      <p:sp>
        <p:nvSpPr>
          <p:cNvPr id="6" name="Espace réservé du numéro de diapositive 5">
            <a:extLst>
              <a:ext uri="{FF2B5EF4-FFF2-40B4-BE49-F238E27FC236}">
                <a16:creationId xmlns:a16="http://schemas.microsoft.com/office/drawing/2014/main" id="{AE3E0307-26FE-4872-865B-83C407C02FC4}"/>
              </a:ext>
            </a:extLst>
          </p:cNvPr>
          <p:cNvSpPr>
            <a:spLocks noGrp="1"/>
          </p:cNvSpPr>
          <p:nvPr>
            <p:ph type="sldNum" sz="quarter" idx="14"/>
          </p:nvPr>
        </p:nvSpPr>
        <p:spPr/>
        <p:txBody>
          <a:bodyPr/>
          <a:lstStyle/>
          <a:p>
            <a:fld id="{9242190C-1718-4DF4-AE65-993259183895}" type="slidenum">
              <a:rPr lang="fr-FR" smtClean="0"/>
              <a:t>37</a:t>
            </a:fld>
            <a:endParaRPr lang="fr-FR"/>
          </a:p>
        </p:txBody>
      </p:sp>
    </p:spTree>
    <p:extLst>
      <p:ext uri="{BB962C8B-B14F-4D97-AF65-F5344CB8AC3E}">
        <p14:creationId xmlns:p14="http://schemas.microsoft.com/office/powerpoint/2010/main" val="414441677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DA6854D9-3B11-428E-AF3C-F4F84C784F13}"/>
              </a:ext>
            </a:extLst>
          </p:cNvPr>
          <p:cNvSpPr>
            <a:spLocks noGrp="1"/>
          </p:cNvSpPr>
          <p:nvPr>
            <p:ph type="body" sz="quarter" idx="10"/>
          </p:nvPr>
        </p:nvSpPr>
        <p:spPr/>
        <p:txBody>
          <a:bodyPr/>
          <a:lstStyle/>
          <a:p>
            <a:r>
              <a:rPr lang="fr-FR" dirty="0"/>
              <a:t>Accusé réception des candidatures</a:t>
            </a:r>
          </a:p>
        </p:txBody>
      </p:sp>
      <p:sp>
        <p:nvSpPr>
          <p:cNvPr id="6" name="Triangle isocèle 5">
            <a:extLst>
              <a:ext uri="{FF2B5EF4-FFF2-40B4-BE49-F238E27FC236}">
                <a16:creationId xmlns:a16="http://schemas.microsoft.com/office/drawing/2014/main" id="{192B8511-E4EC-4DD4-B36C-EEE6D804290D}"/>
              </a:ext>
            </a:extLst>
          </p:cNvPr>
          <p:cNvSpPr/>
          <p:nvPr>
            <p:custDataLst>
              <p:tags r:id="rId1"/>
            </p:custDataLst>
          </p:nvPr>
        </p:nvSpPr>
        <p:spPr>
          <a:xfrm>
            <a:off x="178703" y="2661860"/>
            <a:ext cx="1509420" cy="1558448"/>
          </a:xfrm>
          <a:prstGeom prst="triangle">
            <a:avLst/>
          </a:prstGeom>
          <a:noFill/>
          <a:ln>
            <a:solidFill>
              <a:srgbClr val="FF0000"/>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fr-FR" sz="4000" b="1" dirty="0">
                <a:solidFill>
                  <a:schemeClr val="tx1"/>
                </a:solidFill>
              </a:rPr>
              <a:t>!</a:t>
            </a:r>
          </a:p>
        </p:txBody>
      </p:sp>
      <p:sp>
        <p:nvSpPr>
          <p:cNvPr id="7" name="ZoneTexte 6">
            <a:extLst>
              <a:ext uri="{FF2B5EF4-FFF2-40B4-BE49-F238E27FC236}">
                <a16:creationId xmlns:a16="http://schemas.microsoft.com/office/drawing/2014/main" id="{1EF8A9B5-2CA6-4635-9E52-880BC9674F4C}"/>
              </a:ext>
            </a:extLst>
          </p:cNvPr>
          <p:cNvSpPr txBox="1"/>
          <p:nvPr/>
        </p:nvSpPr>
        <p:spPr>
          <a:xfrm>
            <a:off x="1977268" y="1148675"/>
            <a:ext cx="6696222" cy="5355312"/>
          </a:xfrm>
          <a:prstGeom prst="rect">
            <a:avLst/>
          </a:prstGeom>
          <a:noFill/>
        </p:spPr>
        <p:txBody>
          <a:bodyPr wrap="square" rtlCol="0">
            <a:spAutoFit/>
          </a:bodyPr>
          <a:lstStyle/>
          <a:p>
            <a:r>
              <a:rPr lang="fr-FR" dirty="0">
                <a:latin typeface="Arial" panose="020B0604020202020204" pitchFamily="34" charset="0"/>
                <a:cs typeface="Arial" panose="020B0604020202020204" pitchFamily="34" charset="0"/>
              </a:rPr>
              <a:t>Seuls les projets correctement déposés sur la plate-forme de dépôt en ligne GALIS sont pris en compte dans le processus de sélection. </a:t>
            </a:r>
          </a:p>
          <a:p>
            <a:endParaRPr lang="fr-FR" dirty="0">
              <a:latin typeface="Arial" panose="020B0604020202020204" pitchFamily="34" charset="0"/>
              <a:cs typeface="Arial" panose="020B0604020202020204" pitchFamily="34" charset="0"/>
            </a:endParaRPr>
          </a:p>
          <a:p>
            <a:r>
              <a:rPr lang="fr-FR" dirty="0">
                <a:latin typeface="Arial" panose="020B0604020202020204" pitchFamily="34" charset="0"/>
                <a:cs typeface="Arial" panose="020B0604020202020204" pitchFamily="34" charset="0"/>
              </a:rPr>
              <a:t>Lors du dépôt, il est impératif de déposer son projet en cliquant sur le guichet </a:t>
            </a:r>
            <a:r>
              <a:rPr lang="fr-FR" b="1" dirty="0">
                <a:latin typeface="Arial" panose="020B0604020202020204" pitchFamily="34" charset="0"/>
                <a:cs typeface="Arial" panose="020B0604020202020204" pitchFamily="34" charset="0"/>
              </a:rPr>
              <a:t>« Appel à projets thématique 2023 ». </a:t>
            </a:r>
            <a:r>
              <a:rPr lang="fr-FR" dirty="0">
                <a:latin typeface="Arial" panose="020B0604020202020204" pitchFamily="34" charset="0"/>
                <a:cs typeface="Arial" panose="020B0604020202020204" pitchFamily="34" charset="0"/>
              </a:rPr>
              <a:t>Une demande déposé sur un autre guichet ne sera pas prise en compte. </a:t>
            </a:r>
          </a:p>
          <a:p>
            <a:endParaRPr lang="fr-FR" dirty="0">
              <a:latin typeface="Arial" panose="020B0604020202020204" pitchFamily="34" charset="0"/>
              <a:cs typeface="Arial" panose="020B0604020202020204" pitchFamily="34" charset="0"/>
            </a:endParaRPr>
          </a:p>
          <a:p>
            <a:r>
              <a:rPr lang="fr-FR" dirty="0">
                <a:latin typeface="Arial" panose="020B0604020202020204" pitchFamily="34" charset="0"/>
                <a:cs typeface="Arial" panose="020B0604020202020204" pitchFamily="34" charset="0"/>
              </a:rPr>
              <a:t>A l’issue de la procédure de dépôt des candidatures en ligne, </a:t>
            </a:r>
            <a:r>
              <a:rPr lang="fr-FR" b="1" dirty="0">
                <a:latin typeface="Arial" panose="020B0604020202020204" pitchFamily="34" charset="0"/>
                <a:cs typeface="Arial" panose="020B0604020202020204" pitchFamily="34" charset="0"/>
              </a:rPr>
              <a:t>un accusé de réception vous est automatiquement adressé par voie électronique. Cet accusé de réception valide le dépôt effectif de votre dossier. </a:t>
            </a:r>
            <a:r>
              <a:rPr lang="fr-FR" dirty="0">
                <a:latin typeface="Arial" panose="020B0604020202020204" pitchFamily="34" charset="0"/>
                <a:cs typeface="Arial" panose="020B0604020202020204" pitchFamily="34" charset="0"/>
              </a:rPr>
              <a:t>Il est inutile de transmettre également le dossier par mail. </a:t>
            </a:r>
            <a:endParaRPr lang="fr-FR" b="1" dirty="0">
              <a:latin typeface="Arial" panose="020B0604020202020204" pitchFamily="34" charset="0"/>
              <a:cs typeface="Arial" panose="020B0604020202020204" pitchFamily="34" charset="0"/>
            </a:endParaRPr>
          </a:p>
          <a:p>
            <a:endParaRPr lang="fr-FR" dirty="0">
              <a:latin typeface="Arial" panose="020B0604020202020204" pitchFamily="34" charset="0"/>
              <a:cs typeface="Arial" panose="020B0604020202020204" pitchFamily="34" charset="0"/>
            </a:endParaRPr>
          </a:p>
          <a:p>
            <a:r>
              <a:rPr lang="fr-FR" dirty="0">
                <a:latin typeface="Arial" panose="020B0604020202020204" pitchFamily="34" charset="0"/>
                <a:cs typeface="Arial" panose="020B0604020202020204" pitchFamily="34" charset="0"/>
              </a:rPr>
              <a:t>En cas de divergences entre le dossier papier et le dossier déposé en ligne, seuls les éléments figurant dans le dossier déposé en ligne sont pris en compte</a:t>
            </a:r>
          </a:p>
          <a:p>
            <a:endParaRPr lang="fr-FR" b="1" dirty="0">
              <a:latin typeface="Arial" panose="020B0604020202020204" pitchFamily="34" charset="0"/>
              <a:cs typeface="Arial" panose="020B0604020202020204" pitchFamily="34" charset="0"/>
            </a:endParaRPr>
          </a:p>
        </p:txBody>
      </p:sp>
      <p:pic>
        <p:nvPicPr>
          <p:cNvPr id="5" name="Image 4">
            <a:extLst>
              <a:ext uri="{FF2B5EF4-FFF2-40B4-BE49-F238E27FC236}">
                <a16:creationId xmlns:a16="http://schemas.microsoft.com/office/drawing/2014/main" id="{18F5724F-B481-42B3-AA17-6D80FDE00D2D}"/>
              </a:ext>
            </a:extLst>
          </p:cNvPr>
          <p:cNvPicPr>
            <a:picLocks noChangeAspect="1"/>
          </p:cNvPicPr>
          <p:nvPr/>
        </p:nvPicPr>
        <p:blipFill>
          <a:blip r:embed="rId3"/>
          <a:stretch>
            <a:fillRect/>
          </a:stretch>
        </p:blipFill>
        <p:spPr>
          <a:xfrm>
            <a:off x="3893866" y="6332523"/>
            <a:ext cx="476316" cy="419158"/>
          </a:xfrm>
          <a:prstGeom prst="rect">
            <a:avLst/>
          </a:prstGeom>
        </p:spPr>
      </p:pic>
      <p:sp>
        <p:nvSpPr>
          <p:cNvPr id="4" name="Espace réservé du numéro de diapositive 3">
            <a:extLst>
              <a:ext uri="{FF2B5EF4-FFF2-40B4-BE49-F238E27FC236}">
                <a16:creationId xmlns:a16="http://schemas.microsoft.com/office/drawing/2014/main" id="{7C76E2A0-CEEA-498A-A1D2-EB5FBD2DF1E7}"/>
              </a:ext>
            </a:extLst>
          </p:cNvPr>
          <p:cNvSpPr>
            <a:spLocks noGrp="1"/>
          </p:cNvSpPr>
          <p:nvPr>
            <p:ph type="sldNum" sz="quarter" idx="14"/>
          </p:nvPr>
        </p:nvSpPr>
        <p:spPr/>
        <p:txBody>
          <a:bodyPr/>
          <a:lstStyle/>
          <a:p>
            <a:fld id="{9242190C-1718-4DF4-AE65-993259183895}" type="slidenum">
              <a:rPr lang="fr-FR" smtClean="0"/>
              <a:t>38</a:t>
            </a:fld>
            <a:endParaRPr lang="fr-FR"/>
          </a:p>
        </p:txBody>
      </p:sp>
    </p:spTree>
    <p:extLst>
      <p:ext uri="{BB962C8B-B14F-4D97-AF65-F5344CB8AC3E}">
        <p14:creationId xmlns:p14="http://schemas.microsoft.com/office/powerpoint/2010/main" val="428643218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0"/>
            <p:custDataLst>
              <p:tags r:id="rId1"/>
            </p:custDataLst>
          </p:nvPr>
        </p:nvSpPr>
        <p:spPr/>
        <p:txBody>
          <a:bodyPr/>
          <a:lstStyle/>
          <a:p>
            <a:r>
              <a:rPr lang="fr-FR" dirty="0"/>
              <a:t>Les pièces constitutives du dossier</a:t>
            </a:r>
          </a:p>
        </p:txBody>
      </p:sp>
      <p:graphicFrame>
        <p:nvGraphicFramePr>
          <p:cNvPr id="5" name="Espace réservé du tableau 4"/>
          <p:cNvGraphicFramePr>
            <a:graphicFrameLocks/>
          </p:cNvGraphicFramePr>
          <p:nvPr>
            <p:custDataLst>
              <p:tags r:id="rId2"/>
            </p:custDataLst>
            <p:extLst>
              <p:ext uri="{D42A27DB-BD31-4B8C-83A1-F6EECF244321}">
                <p14:modId xmlns:p14="http://schemas.microsoft.com/office/powerpoint/2010/main" val="1518079039"/>
              </p:ext>
            </p:extLst>
          </p:nvPr>
        </p:nvGraphicFramePr>
        <p:xfrm>
          <a:off x="46202" y="956603"/>
          <a:ext cx="9027459" cy="5547384"/>
        </p:xfrm>
        <a:graphic>
          <a:graphicData uri="http://schemas.openxmlformats.org/drawingml/2006/table">
            <a:tbl>
              <a:tblPr firstRow="1" bandRow="1">
                <a:tableStyleId>{D7AC3CCA-C797-4891-BE02-D94E43425B78}</a:tableStyleId>
              </a:tblPr>
              <a:tblGrid>
                <a:gridCol w="1576167">
                  <a:extLst>
                    <a:ext uri="{9D8B030D-6E8A-4147-A177-3AD203B41FA5}">
                      <a16:colId xmlns:a16="http://schemas.microsoft.com/office/drawing/2014/main" val="3772997583"/>
                    </a:ext>
                  </a:extLst>
                </a:gridCol>
                <a:gridCol w="4415238">
                  <a:extLst>
                    <a:ext uri="{9D8B030D-6E8A-4147-A177-3AD203B41FA5}">
                      <a16:colId xmlns:a16="http://schemas.microsoft.com/office/drawing/2014/main" val="2793952184"/>
                    </a:ext>
                  </a:extLst>
                </a:gridCol>
                <a:gridCol w="1481777">
                  <a:extLst>
                    <a:ext uri="{9D8B030D-6E8A-4147-A177-3AD203B41FA5}">
                      <a16:colId xmlns:a16="http://schemas.microsoft.com/office/drawing/2014/main" val="1316709964"/>
                    </a:ext>
                  </a:extLst>
                </a:gridCol>
                <a:gridCol w="1554277">
                  <a:extLst>
                    <a:ext uri="{9D8B030D-6E8A-4147-A177-3AD203B41FA5}">
                      <a16:colId xmlns:a16="http://schemas.microsoft.com/office/drawing/2014/main" val="3400286420"/>
                    </a:ext>
                  </a:extLst>
                </a:gridCol>
              </a:tblGrid>
              <a:tr h="324702">
                <a:tc>
                  <a:txBody>
                    <a:bodyPr/>
                    <a:lstStyle/>
                    <a:p>
                      <a:pPr algn="ctr">
                        <a:lnSpc>
                          <a:spcPts val="1250"/>
                        </a:lnSpc>
                        <a:spcAft>
                          <a:spcPts val="0"/>
                        </a:spcAft>
                      </a:pPr>
                      <a:r>
                        <a:rPr lang="fr-FR" sz="1200" kern="1800" noProof="0" dirty="0">
                          <a:effectLst/>
                        </a:rPr>
                        <a:t>Pièces</a:t>
                      </a:r>
                      <a:endParaRPr lang="fr-FR" sz="1000" noProof="0" dirty="0">
                        <a:solidFill>
                          <a:schemeClr val="tx1"/>
                        </a:solidFill>
                        <a:effectLst/>
                        <a:latin typeface="Arial"/>
                        <a:ea typeface="Times New Roman"/>
                        <a:cs typeface="Times New Roman"/>
                      </a:endParaRPr>
                    </a:p>
                  </a:txBody>
                  <a:tcPr marL="68580" marR="68580" marT="0" marB="0" anchor="ctr"/>
                </a:tc>
                <a:tc>
                  <a:txBody>
                    <a:bodyPr/>
                    <a:lstStyle/>
                    <a:p>
                      <a:pPr algn="ctr">
                        <a:lnSpc>
                          <a:spcPts val="1250"/>
                        </a:lnSpc>
                        <a:spcAft>
                          <a:spcPts val="0"/>
                        </a:spcAft>
                      </a:pPr>
                      <a:r>
                        <a:rPr lang="fr-FR" sz="1200" kern="1800" noProof="0" dirty="0">
                          <a:effectLst/>
                        </a:rPr>
                        <a:t>Contenu</a:t>
                      </a:r>
                      <a:endParaRPr lang="fr-FR" sz="1000" noProof="0" dirty="0">
                        <a:solidFill>
                          <a:schemeClr val="tx1"/>
                        </a:solidFill>
                        <a:effectLst/>
                        <a:latin typeface="Arial"/>
                        <a:ea typeface="Times New Roman"/>
                        <a:cs typeface="Times New Roman"/>
                      </a:endParaRPr>
                    </a:p>
                  </a:txBody>
                  <a:tcPr marL="68580" marR="68580" marT="0" marB="0" anchor="ctr"/>
                </a:tc>
                <a:tc>
                  <a:txBody>
                    <a:bodyPr/>
                    <a:lstStyle/>
                    <a:p>
                      <a:pPr algn="ctr">
                        <a:lnSpc>
                          <a:spcPts val="1250"/>
                        </a:lnSpc>
                        <a:spcAft>
                          <a:spcPts val="0"/>
                        </a:spcAft>
                      </a:pPr>
                      <a:r>
                        <a:rPr lang="fr-FR" sz="1200" kern="1800" noProof="0" dirty="0">
                          <a:effectLst/>
                        </a:rPr>
                        <a:t> Dépôt en ligne</a:t>
                      </a:r>
                      <a:endParaRPr lang="fr-FR" sz="1000" noProof="0" dirty="0">
                        <a:solidFill>
                          <a:schemeClr val="tx1"/>
                        </a:solidFill>
                        <a:effectLst/>
                        <a:latin typeface="Arial"/>
                        <a:ea typeface="Times New Roman"/>
                        <a:cs typeface="Times New Roman"/>
                      </a:endParaRPr>
                    </a:p>
                  </a:txBody>
                  <a:tcPr marL="68580" marR="68580" marT="0" marB="0" anchor="ctr"/>
                </a:tc>
                <a:tc>
                  <a:txBody>
                    <a:bodyPr/>
                    <a:lstStyle/>
                    <a:p>
                      <a:pPr algn="ctr">
                        <a:lnSpc>
                          <a:spcPts val="1250"/>
                        </a:lnSpc>
                        <a:spcAft>
                          <a:spcPts val="0"/>
                        </a:spcAft>
                      </a:pPr>
                      <a:r>
                        <a:rPr lang="fr-FR" sz="1200" kern="1800" noProof="0" dirty="0">
                          <a:effectLst/>
                        </a:rPr>
                        <a:t>Envoi par courrier</a:t>
                      </a:r>
                      <a:endParaRPr lang="fr-FR" sz="1000" noProof="0" dirty="0">
                        <a:solidFill>
                          <a:schemeClr val="tx1"/>
                        </a:solidFill>
                        <a:effectLst/>
                        <a:latin typeface="Arial"/>
                        <a:ea typeface="Times New Roman"/>
                        <a:cs typeface="Times New Roman"/>
                      </a:endParaRPr>
                    </a:p>
                  </a:txBody>
                  <a:tcPr marL="68580" marR="68580" marT="0" marB="0" anchor="ctr"/>
                </a:tc>
                <a:extLst>
                  <a:ext uri="{0D108BD9-81ED-4DB2-BD59-A6C34878D82A}">
                    <a16:rowId xmlns:a16="http://schemas.microsoft.com/office/drawing/2014/main" val="989028429"/>
                  </a:ext>
                </a:extLst>
              </a:tr>
              <a:tr h="1115716">
                <a:tc>
                  <a:txBody>
                    <a:bodyPr/>
                    <a:lstStyle/>
                    <a:p>
                      <a:pPr algn="l">
                        <a:lnSpc>
                          <a:spcPts val="1250"/>
                        </a:lnSpc>
                        <a:spcAft>
                          <a:spcPts val="0"/>
                        </a:spcAft>
                      </a:pPr>
                      <a:r>
                        <a:rPr lang="fr-FR" sz="1000" b="1" kern="1800" dirty="0">
                          <a:effectLst/>
                          <a:latin typeface="Arial" panose="020B0604020202020204" pitchFamily="34" charset="0"/>
                          <a:cs typeface="Arial" panose="020B0604020202020204" pitchFamily="34" charset="0"/>
                        </a:rPr>
                        <a:t>Formulaire de demande de financement</a:t>
                      </a:r>
                      <a:endParaRPr lang="fr-FR" sz="1000" b="1" dirty="0">
                        <a:effectLst/>
                        <a:latin typeface="Arial" panose="020B0604020202020204" pitchFamily="34" charset="0"/>
                        <a:ea typeface="Times New Roman"/>
                        <a:cs typeface="Arial" panose="020B0604020202020204" pitchFamily="34" charset="0"/>
                      </a:endParaRPr>
                    </a:p>
                  </a:txBody>
                  <a:tcPr marL="68580" marR="68580" marT="0" marB="0" anchor="ctr">
                    <a:solidFill>
                      <a:schemeClr val="bg1"/>
                    </a:solidFill>
                  </a:tcPr>
                </a:tc>
                <a:tc>
                  <a:txBody>
                    <a:bodyPr/>
                    <a:lstStyle/>
                    <a:p>
                      <a:pPr algn="l">
                        <a:lnSpc>
                          <a:spcPts val="1250"/>
                        </a:lnSpc>
                        <a:spcAft>
                          <a:spcPts val="0"/>
                        </a:spcAft>
                      </a:pPr>
                      <a:r>
                        <a:rPr lang="fr-FR" sz="1000" kern="1800" dirty="0">
                          <a:effectLst/>
                          <a:latin typeface="Arial" panose="020B0604020202020204" pitchFamily="34" charset="0"/>
                          <a:cs typeface="Arial" panose="020B0604020202020204" pitchFamily="34" charset="0"/>
                        </a:rPr>
                        <a:t> </a:t>
                      </a:r>
                      <a:endParaRPr lang="fr-FR" sz="1000" dirty="0">
                        <a:effectLst/>
                        <a:latin typeface="Arial" panose="020B0604020202020204" pitchFamily="34" charset="0"/>
                        <a:cs typeface="Arial" panose="020B0604020202020204" pitchFamily="34" charset="0"/>
                      </a:endParaRPr>
                    </a:p>
                    <a:p>
                      <a:pPr algn="l">
                        <a:lnSpc>
                          <a:spcPts val="1250"/>
                        </a:lnSpc>
                        <a:spcAft>
                          <a:spcPts val="0"/>
                        </a:spcAft>
                      </a:pPr>
                      <a:r>
                        <a:rPr lang="fr-FR" sz="1000" kern="1800" dirty="0">
                          <a:effectLst/>
                          <a:latin typeface="Arial" panose="020B0604020202020204" pitchFamily="34" charset="0"/>
                          <a:cs typeface="Arial" panose="020B0604020202020204" pitchFamily="34" charset="0"/>
                        </a:rPr>
                        <a:t> </a:t>
                      </a:r>
                      <a:endParaRPr lang="fr-FR" sz="1000" dirty="0">
                        <a:effectLst/>
                        <a:latin typeface="Arial" panose="020B0604020202020204" pitchFamily="34" charset="0"/>
                        <a:cs typeface="Arial" panose="020B0604020202020204" pitchFamily="34" charset="0"/>
                      </a:endParaRPr>
                    </a:p>
                    <a:p>
                      <a:pPr algn="l">
                        <a:lnSpc>
                          <a:spcPts val="1250"/>
                        </a:lnSpc>
                        <a:spcAft>
                          <a:spcPts val="0"/>
                        </a:spcAft>
                      </a:pPr>
                      <a:r>
                        <a:rPr lang="fr-FR" sz="1000" kern="1800" baseline="0" dirty="0">
                          <a:effectLst/>
                          <a:latin typeface="Arial" panose="020B0604020202020204" pitchFamily="34" charset="0"/>
                          <a:cs typeface="Arial" panose="020B0604020202020204" pitchFamily="34" charset="0"/>
                        </a:rPr>
                        <a:t>Edité lors de la procédure en ligne</a:t>
                      </a:r>
                      <a:endParaRPr lang="fr-FR" sz="1000" kern="1800" baseline="0" dirty="0">
                        <a:solidFill>
                          <a:srgbClr val="FF0000"/>
                        </a:solidFill>
                        <a:effectLst/>
                        <a:latin typeface="Arial" panose="020B0604020202020204" pitchFamily="34" charset="0"/>
                        <a:ea typeface="Times New Roman"/>
                        <a:cs typeface="Arial" panose="020B0604020202020204" pitchFamily="34" charset="0"/>
                      </a:endParaRPr>
                    </a:p>
                  </a:txBody>
                  <a:tcPr marL="68580" marR="68580" marT="0" marB="0" anchor="ctr">
                    <a:solidFill>
                      <a:schemeClr val="bg1"/>
                    </a:solidFill>
                  </a:tcPr>
                </a:tc>
                <a:tc>
                  <a:txBody>
                    <a:bodyPr/>
                    <a:lstStyle/>
                    <a:p>
                      <a:pPr algn="ctr">
                        <a:lnSpc>
                          <a:spcPts val="1250"/>
                        </a:lnSpc>
                        <a:spcAft>
                          <a:spcPts val="0"/>
                        </a:spcAft>
                      </a:pPr>
                      <a:r>
                        <a:rPr lang="fr-FR" sz="1000" kern="1800" dirty="0">
                          <a:effectLst/>
                          <a:latin typeface="Arial" panose="020B0604020202020204" pitchFamily="34" charset="0"/>
                          <a:cs typeface="Arial" panose="020B0604020202020204" pitchFamily="34" charset="0"/>
                        </a:rPr>
                        <a:t>OUI</a:t>
                      </a:r>
                      <a:endParaRPr lang="fr-FR" sz="1000" dirty="0">
                        <a:effectLst/>
                        <a:latin typeface="Arial" panose="020B0604020202020204" pitchFamily="34" charset="0"/>
                        <a:cs typeface="Arial" panose="020B0604020202020204" pitchFamily="34" charset="0"/>
                      </a:endParaRPr>
                    </a:p>
                    <a:p>
                      <a:pPr algn="l">
                        <a:lnSpc>
                          <a:spcPts val="1250"/>
                        </a:lnSpc>
                        <a:spcAft>
                          <a:spcPts val="0"/>
                        </a:spcAft>
                      </a:pPr>
                      <a:r>
                        <a:rPr lang="fr-FR" sz="1000" kern="1800" dirty="0">
                          <a:effectLst/>
                          <a:latin typeface="Arial" panose="020B0604020202020204" pitchFamily="34" charset="0"/>
                          <a:cs typeface="Arial" panose="020B0604020202020204" pitchFamily="34" charset="0"/>
                        </a:rPr>
                        <a:t>Saisie directe sur le site</a:t>
                      </a:r>
                      <a:endParaRPr lang="fr-FR" sz="1000" dirty="0">
                        <a:effectLst/>
                        <a:latin typeface="Arial" panose="020B0604020202020204" pitchFamily="34" charset="0"/>
                        <a:cs typeface="Arial" panose="020B0604020202020204" pitchFamily="34" charset="0"/>
                      </a:endParaRPr>
                    </a:p>
                    <a:p>
                      <a:pPr algn="l">
                        <a:lnSpc>
                          <a:spcPts val="1250"/>
                        </a:lnSpc>
                        <a:spcAft>
                          <a:spcPts val="0"/>
                        </a:spcAft>
                      </a:pPr>
                      <a:r>
                        <a:rPr lang="fr-FR" sz="1000" kern="1800" dirty="0">
                          <a:effectLst/>
                          <a:latin typeface="Arial" panose="020B0604020202020204" pitchFamily="34" charset="0"/>
                          <a:cs typeface="Arial" panose="020B0604020202020204" pitchFamily="34" charset="0"/>
                        </a:rPr>
                        <a:t>Le formulaire est généré à l’issue du dépôt</a:t>
                      </a:r>
                      <a:endParaRPr lang="fr-FR" sz="1000" dirty="0">
                        <a:effectLst/>
                        <a:latin typeface="Arial" panose="020B0604020202020204" pitchFamily="34" charset="0"/>
                        <a:ea typeface="Times New Roman"/>
                        <a:cs typeface="Arial" panose="020B0604020202020204" pitchFamily="34" charset="0"/>
                      </a:endParaRPr>
                    </a:p>
                  </a:txBody>
                  <a:tcPr marL="68580" marR="68580" marT="0" marB="0" anchor="ctr">
                    <a:solidFill>
                      <a:schemeClr val="bg1"/>
                    </a:solidFill>
                  </a:tcPr>
                </a:tc>
                <a:tc>
                  <a:txBody>
                    <a:bodyPr/>
                    <a:lstStyle/>
                    <a:p>
                      <a:pPr algn="ctr">
                        <a:lnSpc>
                          <a:spcPts val="1250"/>
                        </a:lnSpc>
                        <a:spcAft>
                          <a:spcPts val="0"/>
                        </a:spcAft>
                      </a:pPr>
                      <a:r>
                        <a:rPr lang="fr-FR" sz="1000" kern="1800" dirty="0">
                          <a:effectLst/>
                          <a:latin typeface="Arial" panose="020B0604020202020204" pitchFamily="34" charset="0"/>
                          <a:cs typeface="Arial" panose="020B0604020202020204" pitchFamily="34" charset="0"/>
                        </a:rPr>
                        <a:t>OUI</a:t>
                      </a:r>
                      <a:endParaRPr lang="fr-FR" sz="1000" dirty="0">
                        <a:effectLst/>
                        <a:latin typeface="Arial" panose="020B0604020202020204" pitchFamily="34" charset="0"/>
                        <a:cs typeface="Arial" panose="020B0604020202020204" pitchFamily="34" charset="0"/>
                      </a:endParaRPr>
                    </a:p>
                    <a:p>
                      <a:pPr algn="l">
                        <a:lnSpc>
                          <a:spcPts val="1250"/>
                        </a:lnSpc>
                        <a:spcAft>
                          <a:spcPts val="0"/>
                        </a:spcAft>
                      </a:pPr>
                      <a:r>
                        <a:rPr lang="fr-FR" sz="1000" kern="1800" dirty="0">
                          <a:effectLst/>
                          <a:latin typeface="Arial" panose="020B0604020202020204" pitchFamily="34" charset="0"/>
                          <a:cs typeface="Arial" panose="020B0604020202020204" pitchFamily="34" charset="0"/>
                        </a:rPr>
                        <a:t>Edition du formulaire</a:t>
                      </a:r>
                    </a:p>
                    <a:p>
                      <a:pPr algn="l">
                        <a:lnSpc>
                          <a:spcPts val="1250"/>
                        </a:lnSpc>
                        <a:spcAft>
                          <a:spcPts val="0"/>
                        </a:spcAft>
                      </a:pPr>
                      <a:r>
                        <a:rPr lang="fr-FR" sz="1000" kern="1800" dirty="0">
                          <a:effectLst/>
                          <a:latin typeface="Arial" panose="020B0604020202020204" pitchFamily="34" charset="0"/>
                          <a:cs typeface="Arial" panose="020B0604020202020204" pitchFamily="34" charset="0"/>
                        </a:rPr>
                        <a:t>Envoi en 1 exemplaire daté et signé</a:t>
                      </a:r>
                      <a:endParaRPr lang="fr-FR" sz="1000" b="0" dirty="0">
                        <a:effectLst/>
                        <a:latin typeface="Arial" panose="020B0604020202020204" pitchFamily="34" charset="0"/>
                        <a:ea typeface="Times New Roman"/>
                        <a:cs typeface="Arial" panose="020B0604020202020204" pitchFamily="34" charset="0"/>
                      </a:endParaRPr>
                    </a:p>
                  </a:txBody>
                  <a:tcPr marL="68580" marR="68580" marT="0" marB="0" anchor="ctr">
                    <a:solidFill>
                      <a:schemeClr val="bg1"/>
                    </a:solidFill>
                  </a:tcPr>
                </a:tc>
                <a:extLst>
                  <a:ext uri="{0D108BD9-81ED-4DB2-BD59-A6C34878D82A}">
                    <a16:rowId xmlns:a16="http://schemas.microsoft.com/office/drawing/2014/main" val="3931616995"/>
                  </a:ext>
                </a:extLst>
              </a:tr>
              <a:tr h="376330">
                <a:tc>
                  <a:txBody>
                    <a:bodyPr/>
                    <a:lstStyle/>
                    <a:p>
                      <a:pPr algn="l">
                        <a:lnSpc>
                          <a:spcPts val="1250"/>
                        </a:lnSpc>
                        <a:spcAft>
                          <a:spcPts val="0"/>
                        </a:spcAft>
                      </a:pPr>
                      <a:r>
                        <a:rPr lang="fr-FR" sz="1000" b="1" dirty="0">
                          <a:effectLst/>
                          <a:latin typeface="Arial" panose="020B0604020202020204" pitchFamily="34" charset="0"/>
                          <a:cs typeface="Arial" panose="020B0604020202020204" pitchFamily="34" charset="0"/>
                        </a:rPr>
                        <a:t>Projet</a:t>
                      </a:r>
                      <a:r>
                        <a:rPr lang="fr-FR" sz="1000" b="1" baseline="0" dirty="0">
                          <a:effectLst/>
                          <a:latin typeface="Arial" panose="020B0604020202020204" pitchFamily="34" charset="0"/>
                          <a:cs typeface="Arial" panose="020B0604020202020204" pitchFamily="34" charset="0"/>
                        </a:rPr>
                        <a:t> détaillé et annexes obligatoires</a:t>
                      </a:r>
                      <a:endParaRPr lang="fr-FR" sz="1000" b="1" dirty="0">
                        <a:effectLst/>
                        <a:latin typeface="Arial" panose="020B0604020202020204" pitchFamily="34" charset="0"/>
                        <a:ea typeface="Times New Roman"/>
                        <a:cs typeface="Arial" panose="020B0604020202020204" pitchFamily="34" charset="0"/>
                      </a:endParaRPr>
                    </a:p>
                  </a:txBody>
                  <a:tcPr marL="68580" marR="68580" marT="0" marB="0" anchor="ctr">
                    <a:solidFill>
                      <a:schemeClr val="bg1"/>
                    </a:solidFill>
                  </a:tcPr>
                </a:tc>
                <a:tc>
                  <a:txBody>
                    <a:bodyPr/>
                    <a:lstStyle/>
                    <a:p>
                      <a:pPr algn="l">
                        <a:lnSpc>
                          <a:spcPts val="1250"/>
                        </a:lnSpc>
                        <a:spcAft>
                          <a:spcPts val="0"/>
                        </a:spcAft>
                      </a:pPr>
                      <a:r>
                        <a:rPr lang="fr-FR" sz="1000" kern="1800" dirty="0">
                          <a:effectLst/>
                          <a:latin typeface="Arial" panose="020B0604020202020204" pitchFamily="34" charset="0"/>
                          <a:cs typeface="Arial" panose="020B0604020202020204" pitchFamily="34" charset="0"/>
                        </a:rPr>
                        <a:t>Dossier respectant la trame fournie et les  annexes obligatoires (cf. diapo 30 et 31)</a:t>
                      </a:r>
                      <a:endParaRPr lang="fr-FR" sz="1000" b="1" dirty="0">
                        <a:solidFill>
                          <a:schemeClr val="tx1"/>
                        </a:solidFill>
                        <a:effectLst/>
                        <a:latin typeface="Arial" panose="020B0604020202020204" pitchFamily="34" charset="0"/>
                        <a:ea typeface="Times New Roman"/>
                        <a:cs typeface="Arial" panose="020B0604020202020204" pitchFamily="34" charset="0"/>
                      </a:endParaRPr>
                    </a:p>
                  </a:txBody>
                  <a:tcPr marL="68580" marR="68580" marT="0" marB="0" anchor="ctr">
                    <a:solidFill>
                      <a:schemeClr val="bg1"/>
                    </a:solidFill>
                  </a:tcPr>
                </a:tc>
                <a:tc>
                  <a:txBody>
                    <a:bodyPr/>
                    <a:lstStyle/>
                    <a:p>
                      <a:pPr algn="ctr">
                        <a:lnSpc>
                          <a:spcPts val="1250"/>
                        </a:lnSpc>
                        <a:spcAft>
                          <a:spcPts val="0"/>
                        </a:spcAft>
                      </a:pPr>
                      <a:r>
                        <a:rPr lang="fr-FR" sz="1000" kern="1800" dirty="0">
                          <a:effectLst/>
                          <a:latin typeface="Arial" panose="020B0604020202020204" pitchFamily="34" charset="0"/>
                          <a:cs typeface="Arial" panose="020B0604020202020204" pitchFamily="34" charset="0"/>
                        </a:rPr>
                        <a:t>OUI</a:t>
                      </a:r>
                    </a:p>
                    <a:p>
                      <a:pPr algn="l">
                        <a:lnSpc>
                          <a:spcPts val="1250"/>
                        </a:lnSpc>
                        <a:spcAft>
                          <a:spcPts val="0"/>
                        </a:spcAft>
                      </a:pPr>
                      <a:r>
                        <a:rPr lang="fr-FR" sz="1000" kern="1800" dirty="0">
                          <a:effectLst/>
                          <a:latin typeface="Arial" panose="020B0604020202020204" pitchFamily="34" charset="0"/>
                          <a:cs typeface="Arial" panose="020B0604020202020204" pitchFamily="34" charset="0"/>
                        </a:rPr>
                        <a:t>Format PDF</a:t>
                      </a:r>
                      <a:endParaRPr lang="fr-FR" sz="1000" dirty="0">
                        <a:effectLst/>
                        <a:latin typeface="Arial" panose="020B0604020202020204" pitchFamily="34" charset="0"/>
                        <a:ea typeface="Times New Roman"/>
                        <a:cs typeface="Arial" panose="020B0604020202020204" pitchFamily="34" charset="0"/>
                      </a:endParaRPr>
                    </a:p>
                  </a:txBody>
                  <a:tcPr marL="68580" marR="68580" marT="0" marB="0" anchor="ctr">
                    <a:solidFill>
                      <a:schemeClr val="bg1"/>
                    </a:solidFill>
                  </a:tcPr>
                </a:tc>
                <a:tc>
                  <a:txBody>
                    <a:bodyPr/>
                    <a:lstStyle/>
                    <a:p>
                      <a:pPr algn="ctr">
                        <a:lnSpc>
                          <a:spcPts val="1250"/>
                        </a:lnSpc>
                        <a:spcAft>
                          <a:spcPts val="0"/>
                        </a:spcAft>
                      </a:pPr>
                      <a:r>
                        <a:rPr lang="en-US" sz="1000" kern="1800" dirty="0">
                          <a:effectLst/>
                          <a:latin typeface="Arial" panose="020B0604020202020204" pitchFamily="34" charset="0"/>
                          <a:cs typeface="Arial" panose="020B0604020202020204" pitchFamily="34" charset="0"/>
                        </a:rPr>
                        <a:t>OUI</a:t>
                      </a:r>
                      <a:endParaRPr lang="fr-FR" sz="1000" dirty="0">
                        <a:effectLst/>
                        <a:latin typeface="Arial" panose="020B0604020202020204" pitchFamily="34" charset="0"/>
                        <a:cs typeface="Arial" panose="020B0604020202020204" pitchFamily="34" charset="0"/>
                      </a:endParaRPr>
                    </a:p>
                    <a:p>
                      <a:pPr algn="l">
                        <a:lnSpc>
                          <a:spcPts val="1250"/>
                        </a:lnSpc>
                        <a:spcAft>
                          <a:spcPts val="0"/>
                        </a:spcAft>
                      </a:pPr>
                      <a:r>
                        <a:rPr lang="en-US" sz="1000" kern="1800" dirty="0">
                          <a:effectLst/>
                          <a:latin typeface="Arial" panose="020B0604020202020204" pitchFamily="34" charset="0"/>
                          <a:cs typeface="Arial" panose="020B0604020202020204" pitchFamily="34" charset="0"/>
                        </a:rPr>
                        <a:t>Envoi  en 1 exemplaire </a:t>
                      </a:r>
                      <a:endParaRPr lang="fr-FR" sz="1000" dirty="0">
                        <a:effectLst/>
                        <a:latin typeface="Arial" panose="020B0604020202020204" pitchFamily="34" charset="0"/>
                        <a:ea typeface="Times New Roman"/>
                        <a:cs typeface="Arial" panose="020B0604020202020204" pitchFamily="34" charset="0"/>
                      </a:endParaRPr>
                    </a:p>
                  </a:txBody>
                  <a:tcPr marL="68580" marR="68580" marT="0" marB="0" anchor="ctr">
                    <a:solidFill>
                      <a:schemeClr val="bg1"/>
                    </a:solidFill>
                  </a:tcPr>
                </a:tc>
                <a:extLst>
                  <a:ext uri="{0D108BD9-81ED-4DB2-BD59-A6C34878D82A}">
                    <a16:rowId xmlns:a16="http://schemas.microsoft.com/office/drawing/2014/main" val="10002"/>
                  </a:ext>
                </a:extLst>
              </a:tr>
              <a:tr h="848553">
                <a:tc>
                  <a:txBody>
                    <a:bodyPr/>
                    <a:lstStyle/>
                    <a:p>
                      <a:pPr algn="l">
                        <a:lnSpc>
                          <a:spcPts val="1250"/>
                        </a:lnSpc>
                        <a:spcAft>
                          <a:spcPts val="0"/>
                        </a:spcAft>
                      </a:pPr>
                      <a:r>
                        <a:rPr lang="fr-FR" sz="1000" b="1" dirty="0">
                          <a:effectLst/>
                          <a:latin typeface="Arial" panose="020B0604020202020204" pitchFamily="34" charset="0"/>
                          <a:cs typeface="Arial" panose="020B0604020202020204" pitchFamily="34" charset="0"/>
                        </a:rPr>
                        <a:t>Budget prévisionnel</a:t>
                      </a:r>
                      <a:endParaRPr lang="fr-FR" sz="1000" b="1" dirty="0">
                        <a:effectLst/>
                        <a:latin typeface="Arial" panose="020B0604020202020204" pitchFamily="34" charset="0"/>
                        <a:ea typeface="Times New Roman"/>
                        <a:cs typeface="Arial" panose="020B0604020202020204" pitchFamily="34" charset="0"/>
                      </a:endParaRPr>
                    </a:p>
                  </a:txBody>
                  <a:tcPr marL="68580" marR="68580" marT="0" marB="0" anchor="ctr">
                    <a:solidFill>
                      <a:schemeClr val="bg1"/>
                    </a:solidFill>
                  </a:tcPr>
                </a:tc>
                <a:tc>
                  <a:txBody>
                    <a:bodyPr/>
                    <a:lstStyle/>
                    <a:p>
                      <a:pPr algn="l">
                        <a:lnSpc>
                          <a:spcPts val="1250"/>
                        </a:lnSpc>
                        <a:spcAft>
                          <a:spcPts val="0"/>
                        </a:spcAft>
                      </a:pPr>
                      <a:r>
                        <a:rPr lang="fr-FR" sz="1000" baseline="0" dirty="0">
                          <a:effectLst/>
                          <a:latin typeface="Arial" panose="020B0604020202020204" pitchFamily="34" charset="0"/>
                          <a:cs typeface="Arial" panose="020B0604020202020204" pitchFamily="34" charset="0"/>
                        </a:rPr>
                        <a:t>- « Achat de prestation pour axe 1 : distinguer devis designer et évaluateur</a:t>
                      </a:r>
                    </a:p>
                    <a:p>
                      <a:pPr marL="0" indent="0" algn="l">
                        <a:lnSpc>
                          <a:spcPts val="1250"/>
                        </a:lnSpc>
                        <a:spcAft>
                          <a:spcPts val="0"/>
                        </a:spcAft>
                        <a:buFontTx/>
                        <a:buNone/>
                      </a:pPr>
                      <a:r>
                        <a:rPr lang="fr-FR" sz="1000" baseline="0" dirty="0">
                          <a:effectLst/>
                          <a:latin typeface="Arial" panose="020B0604020202020204" pitchFamily="34" charset="0"/>
                          <a:cs typeface="Arial" panose="020B0604020202020204" pitchFamily="34" charset="0"/>
                        </a:rPr>
                        <a:t>- « Frais de mission, déplacement » : inclut les déplacements prévus par la CNSA (séminaire de restitution)</a:t>
                      </a:r>
                    </a:p>
                    <a:p>
                      <a:pPr marL="0" indent="0" algn="l">
                        <a:lnSpc>
                          <a:spcPts val="1250"/>
                        </a:lnSpc>
                        <a:spcAft>
                          <a:spcPts val="0"/>
                        </a:spcAft>
                        <a:buFontTx/>
                        <a:buNone/>
                      </a:pPr>
                      <a:r>
                        <a:rPr lang="fr-FR" sz="1000" baseline="0" dirty="0">
                          <a:effectLst/>
                          <a:latin typeface="Arial" panose="020B0604020202020204" pitchFamily="34" charset="0"/>
                          <a:cs typeface="Arial" panose="020B0604020202020204" pitchFamily="34" charset="0"/>
                        </a:rPr>
                        <a:t>- « Autres dépenses »  éligibles</a:t>
                      </a:r>
                    </a:p>
                    <a:p>
                      <a:pPr marL="0" indent="0" algn="l">
                        <a:lnSpc>
                          <a:spcPts val="1250"/>
                        </a:lnSpc>
                        <a:spcAft>
                          <a:spcPts val="0"/>
                        </a:spcAft>
                        <a:buFontTx/>
                        <a:buNone/>
                      </a:pPr>
                      <a:r>
                        <a:rPr lang="fr-FR" sz="1000" baseline="0" dirty="0">
                          <a:effectLst/>
                          <a:latin typeface="Arial" panose="020B0604020202020204" pitchFamily="34" charset="0"/>
                          <a:cs typeface="Arial" panose="020B0604020202020204" pitchFamily="34" charset="0"/>
                        </a:rPr>
                        <a:t>- Recettes : ressources propres, demande de subvention CNSA, autres</a:t>
                      </a:r>
                      <a:endParaRPr lang="fr-FR" sz="1000" b="1" dirty="0">
                        <a:solidFill>
                          <a:schemeClr val="tx1"/>
                        </a:solidFill>
                        <a:effectLst/>
                        <a:latin typeface="Arial" panose="020B0604020202020204" pitchFamily="34" charset="0"/>
                        <a:ea typeface="Times New Roman"/>
                        <a:cs typeface="Arial" panose="020B0604020202020204" pitchFamily="34" charset="0"/>
                      </a:endParaRPr>
                    </a:p>
                  </a:txBody>
                  <a:tcPr marL="68580" marR="68580" marT="0" marB="0" anchor="ctr">
                    <a:solidFill>
                      <a:schemeClr val="bg1"/>
                    </a:solidFill>
                  </a:tcPr>
                </a:tc>
                <a:tc>
                  <a:txBody>
                    <a:bodyPr/>
                    <a:lstStyle/>
                    <a:p>
                      <a:pPr algn="ctr">
                        <a:lnSpc>
                          <a:spcPts val="1250"/>
                        </a:lnSpc>
                        <a:spcAft>
                          <a:spcPts val="0"/>
                        </a:spcAft>
                      </a:pPr>
                      <a:r>
                        <a:rPr lang="fr-FR" sz="1000" dirty="0">
                          <a:effectLst/>
                          <a:latin typeface="Arial" panose="020B0604020202020204" pitchFamily="34" charset="0"/>
                          <a:cs typeface="Arial" panose="020B0604020202020204" pitchFamily="34" charset="0"/>
                        </a:rPr>
                        <a:t>OUI</a:t>
                      </a:r>
                    </a:p>
                    <a:p>
                      <a:pPr algn="l">
                        <a:lnSpc>
                          <a:spcPts val="1250"/>
                        </a:lnSpc>
                        <a:spcAft>
                          <a:spcPts val="0"/>
                        </a:spcAft>
                      </a:pPr>
                      <a:r>
                        <a:rPr lang="fr-FR" sz="1000" dirty="0">
                          <a:effectLst/>
                          <a:latin typeface="Arial" panose="020B0604020202020204" pitchFamily="34" charset="0"/>
                          <a:cs typeface="Arial" panose="020B0604020202020204" pitchFamily="34" charset="0"/>
                        </a:rPr>
                        <a:t>Saisie</a:t>
                      </a:r>
                      <a:r>
                        <a:rPr lang="fr-FR" sz="1000" baseline="0" dirty="0">
                          <a:effectLst/>
                          <a:latin typeface="Arial" panose="020B0604020202020204" pitchFamily="34" charset="0"/>
                          <a:cs typeface="Arial" panose="020B0604020202020204" pitchFamily="34" charset="0"/>
                        </a:rPr>
                        <a:t> directe sur le site</a:t>
                      </a:r>
                      <a:endParaRPr lang="fr-FR" sz="1000" b="0" dirty="0">
                        <a:effectLst/>
                        <a:latin typeface="Arial" panose="020B0604020202020204" pitchFamily="34" charset="0"/>
                        <a:ea typeface="Times New Roman"/>
                        <a:cs typeface="Arial" panose="020B0604020202020204" pitchFamily="34" charset="0"/>
                      </a:endParaRPr>
                    </a:p>
                  </a:txBody>
                  <a:tcPr marL="68580" marR="68580" marT="0" marB="0" anchor="ctr">
                    <a:solidFill>
                      <a:schemeClr val="bg1"/>
                    </a:solidFill>
                  </a:tcPr>
                </a:tc>
                <a:tc>
                  <a:txBody>
                    <a:bodyPr/>
                    <a:lstStyle/>
                    <a:p>
                      <a:pPr algn="ctr">
                        <a:lnSpc>
                          <a:spcPts val="1250"/>
                        </a:lnSpc>
                        <a:spcAft>
                          <a:spcPts val="0"/>
                        </a:spcAft>
                      </a:pPr>
                      <a:r>
                        <a:rPr lang="fr-FR" sz="1000" dirty="0">
                          <a:effectLst/>
                          <a:latin typeface="Arial" panose="020B0604020202020204" pitchFamily="34" charset="0"/>
                          <a:cs typeface="Arial" panose="020B0604020202020204" pitchFamily="34" charset="0"/>
                        </a:rPr>
                        <a:t>OUI</a:t>
                      </a:r>
                    </a:p>
                    <a:p>
                      <a:pPr algn="l">
                        <a:lnSpc>
                          <a:spcPts val="1250"/>
                        </a:lnSpc>
                        <a:spcAft>
                          <a:spcPts val="0"/>
                        </a:spcAft>
                      </a:pPr>
                      <a:r>
                        <a:rPr lang="fr-FR" sz="1000" dirty="0">
                          <a:solidFill>
                            <a:schemeClr val="tx1"/>
                          </a:solidFill>
                          <a:effectLst/>
                          <a:latin typeface="Arial" panose="020B0604020202020204" pitchFamily="34" charset="0"/>
                          <a:ea typeface="Times New Roman"/>
                          <a:cs typeface="Arial" panose="020B0604020202020204" pitchFamily="34" charset="0"/>
                        </a:rPr>
                        <a:t>Intégré au formulaire de demande</a:t>
                      </a:r>
                    </a:p>
                  </a:txBody>
                  <a:tcPr marL="68580" marR="68580" marT="0" marB="0" anchor="ctr">
                    <a:solidFill>
                      <a:schemeClr val="bg1"/>
                    </a:solidFill>
                  </a:tcPr>
                </a:tc>
                <a:extLst>
                  <a:ext uri="{0D108BD9-81ED-4DB2-BD59-A6C34878D82A}">
                    <a16:rowId xmlns:a16="http://schemas.microsoft.com/office/drawing/2014/main" val="10003"/>
                  </a:ext>
                </a:extLst>
              </a:tr>
              <a:tr h="376330">
                <a:tc>
                  <a:txBody>
                    <a:bodyPr/>
                    <a:lstStyle/>
                    <a:p>
                      <a:pPr algn="l">
                        <a:lnSpc>
                          <a:spcPts val="1250"/>
                        </a:lnSpc>
                        <a:spcAft>
                          <a:spcPts val="0"/>
                        </a:spcAft>
                      </a:pPr>
                      <a:r>
                        <a:rPr lang="fr-FR" sz="1000" b="1" kern="1800" dirty="0">
                          <a:effectLst/>
                          <a:latin typeface="Arial" panose="020B0604020202020204" pitchFamily="34" charset="0"/>
                          <a:cs typeface="Arial" panose="020B0604020202020204" pitchFamily="34" charset="0"/>
                        </a:rPr>
                        <a:t>RIB </a:t>
                      </a:r>
                      <a:endParaRPr lang="fr-FR" sz="1000" b="1" dirty="0">
                        <a:effectLst/>
                        <a:latin typeface="Arial" panose="020B0604020202020204" pitchFamily="34" charset="0"/>
                        <a:ea typeface="Times New Roman"/>
                        <a:cs typeface="Arial" panose="020B0604020202020204" pitchFamily="34" charset="0"/>
                      </a:endParaRPr>
                    </a:p>
                  </a:txBody>
                  <a:tcPr marL="68580" marR="68580" marT="0" marB="0" anchor="ctr">
                    <a:solidFill>
                      <a:schemeClr val="bg1"/>
                    </a:solidFill>
                  </a:tcPr>
                </a:tc>
                <a:tc>
                  <a:txBody>
                    <a:bodyPr/>
                    <a:lstStyle/>
                    <a:p>
                      <a:pPr algn="l">
                        <a:lnSpc>
                          <a:spcPts val="1250"/>
                        </a:lnSpc>
                        <a:spcAft>
                          <a:spcPts val="0"/>
                        </a:spcAft>
                      </a:pPr>
                      <a:r>
                        <a:rPr lang="en-US" sz="1000" kern="150" dirty="0">
                          <a:effectLst/>
                          <a:latin typeface="Arial" panose="020B0604020202020204" pitchFamily="34" charset="0"/>
                          <a:cs typeface="Arial" panose="020B0604020202020204" pitchFamily="34" charset="0"/>
                        </a:rPr>
                        <a:t>RIB original</a:t>
                      </a:r>
                      <a:r>
                        <a:rPr lang="en-US" sz="1000" kern="150" baseline="0" dirty="0">
                          <a:effectLst/>
                          <a:latin typeface="Arial" panose="020B0604020202020204" pitchFamily="34" charset="0"/>
                          <a:cs typeface="Arial" panose="020B0604020202020204" pitchFamily="34" charset="0"/>
                        </a:rPr>
                        <a:t> </a:t>
                      </a:r>
                      <a:endParaRPr lang="fr-FR" sz="1000" b="0" kern="150" dirty="0">
                        <a:effectLst/>
                        <a:latin typeface="Arial" panose="020B0604020202020204" pitchFamily="34" charset="0"/>
                        <a:ea typeface="Times New Roman"/>
                        <a:cs typeface="Arial" panose="020B0604020202020204" pitchFamily="34" charset="0"/>
                      </a:endParaRPr>
                    </a:p>
                  </a:txBody>
                  <a:tcPr marL="68580" marR="68580" marT="0" marB="0" anchor="ctr">
                    <a:solidFill>
                      <a:schemeClr val="bg1"/>
                    </a:solidFill>
                  </a:tcPr>
                </a:tc>
                <a:tc>
                  <a:txBody>
                    <a:bodyPr/>
                    <a:lstStyle/>
                    <a:p>
                      <a:pPr algn="ctr">
                        <a:lnSpc>
                          <a:spcPts val="1250"/>
                        </a:lnSpc>
                        <a:spcAft>
                          <a:spcPts val="0"/>
                        </a:spcAft>
                      </a:pPr>
                      <a:r>
                        <a:rPr lang="fr-FR" sz="1000" kern="1800" dirty="0">
                          <a:effectLst/>
                          <a:latin typeface="Arial" panose="020B0604020202020204" pitchFamily="34" charset="0"/>
                          <a:cs typeface="Arial" panose="020B0604020202020204" pitchFamily="34" charset="0"/>
                        </a:rPr>
                        <a:t>OUI</a:t>
                      </a:r>
                      <a:endParaRPr lang="fr-FR" sz="1000" b="1" dirty="0">
                        <a:effectLst/>
                        <a:latin typeface="Arial" panose="020B0604020202020204" pitchFamily="34" charset="0"/>
                        <a:ea typeface="Times New Roman"/>
                        <a:cs typeface="Arial" panose="020B0604020202020204" pitchFamily="34" charset="0"/>
                      </a:endParaRPr>
                    </a:p>
                  </a:txBody>
                  <a:tcPr marL="68580" marR="68580" marT="0" marB="0" anchor="ctr">
                    <a:solidFill>
                      <a:schemeClr val="bg1"/>
                    </a:solidFill>
                  </a:tcPr>
                </a:tc>
                <a:tc>
                  <a:txBody>
                    <a:bodyPr/>
                    <a:lstStyle/>
                    <a:p>
                      <a:pPr algn="ctr">
                        <a:lnSpc>
                          <a:spcPts val="1250"/>
                        </a:lnSpc>
                        <a:spcAft>
                          <a:spcPts val="0"/>
                        </a:spcAft>
                      </a:pPr>
                      <a:r>
                        <a:rPr lang="en-US" sz="1000" kern="1800" dirty="0">
                          <a:effectLst/>
                          <a:latin typeface="Arial" panose="020B0604020202020204" pitchFamily="34" charset="0"/>
                          <a:cs typeface="Arial" panose="020B0604020202020204" pitchFamily="34" charset="0"/>
                        </a:rPr>
                        <a:t>OUI</a:t>
                      </a:r>
                      <a:endParaRPr lang="fr-FR" sz="1000" dirty="0">
                        <a:effectLst/>
                        <a:latin typeface="Arial" panose="020B0604020202020204" pitchFamily="34" charset="0"/>
                        <a:cs typeface="Arial" panose="020B0604020202020204" pitchFamily="34" charset="0"/>
                      </a:endParaRPr>
                    </a:p>
                    <a:p>
                      <a:pPr algn="l">
                        <a:lnSpc>
                          <a:spcPts val="1250"/>
                        </a:lnSpc>
                        <a:spcAft>
                          <a:spcPts val="0"/>
                        </a:spcAft>
                      </a:pPr>
                      <a:r>
                        <a:rPr lang="en-US" sz="1000" kern="1800" dirty="0">
                          <a:effectLst/>
                          <a:latin typeface="Arial" panose="020B0604020202020204" pitchFamily="34" charset="0"/>
                          <a:cs typeface="Arial" panose="020B0604020202020204" pitchFamily="34" charset="0"/>
                        </a:rPr>
                        <a:t>Original en 1 exemplaire</a:t>
                      </a:r>
                      <a:endParaRPr lang="fr-FR" sz="1000" dirty="0">
                        <a:effectLst/>
                        <a:latin typeface="Arial" panose="020B0604020202020204" pitchFamily="34" charset="0"/>
                        <a:ea typeface="Times New Roman"/>
                        <a:cs typeface="Arial" panose="020B0604020202020204" pitchFamily="34" charset="0"/>
                      </a:endParaRPr>
                    </a:p>
                  </a:txBody>
                  <a:tcPr marL="68580" marR="68580" marT="0" marB="0" anchor="ctr">
                    <a:solidFill>
                      <a:schemeClr val="bg1"/>
                    </a:solidFill>
                  </a:tcPr>
                </a:tc>
                <a:extLst>
                  <a:ext uri="{0D108BD9-81ED-4DB2-BD59-A6C34878D82A}">
                    <a16:rowId xmlns:a16="http://schemas.microsoft.com/office/drawing/2014/main" val="10004"/>
                  </a:ext>
                </a:extLst>
              </a:tr>
              <a:tr h="1433309">
                <a:tc>
                  <a:txBody>
                    <a:bodyPr/>
                    <a:lstStyle/>
                    <a:p>
                      <a:pPr algn="l">
                        <a:lnSpc>
                          <a:spcPts val="1250"/>
                        </a:lnSpc>
                        <a:spcAft>
                          <a:spcPts val="0"/>
                        </a:spcAft>
                      </a:pPr>
                      <a:r>
                        <a:rPr lang="fr-FR" sz="1000" b="1" kern="1800" dirty="0">
                          <a:effectLst/>
                          <a:latin typeface="Arial" panose="020B0604020202020204" pitchFamily="34" charset="0"/>
                          <a:cs typeface="Arial" panose="020B0604020202020204" pitchFamily="34" charset="0"/>
                        </a:rPr>
                        <a:t>Pièces administratives</a:t>
                      </a:r>
                      <a:endParaRPr lang="fr-FR" sz="1000" b="1" dirty="0">
                        <a:effectLst/>
                        <a:latin typeface="Arial" panose="020B0604020202020204" pitchFamily="34" charset="0"/>
                        <a:cs typeface="Arial" panose="020B0604020202020204" pitchFamily="34" charset="0"/>
                      </a:endParaRPr>
                    </a:p>
                    <a:p>
                      <a:pPr algn="l">
                        <a:lnSpc>
                          <a:spcPts val="1250"/>
                        </a:lnSpc>
                        <a:spcAft>
                          <a:spcPts val="0"/>
                        </a:spcAft>
                      </a:pPr>
                      <a:r>
                        <a:rPr lang="fr-FR" sz="1000" b="1" kern="1800" dirty="0">
                          <a:effectLst/>
                          <a:latin typeface="Arial" panose="020B0604020202020204" pitchFamily="34" charset="0"/>
                          <a:cs typeface="Arial" panose="020B0604020202020204" pitchFamily="34" charset="0"/>
                        </a:rPr>
                        <a:t>Cas d’un organisme privé à but non lucratif</a:t>
                      </a:r>
                      <a:endParaRPr lang="fr-FR" sz="1000" b="1" dirty="0">
                        <a:effectLst/>
                        <a:latin typeface="Arial" panose="020B0604020202020204" pitchFamily="34" charset="0"/>
                        <a:cs typeface="Arial" panose="020B0604020202020204" pitchFamily="34" charset="0"/>
                      </a:endParaRPr>
                    </a:p>
                    <a:p>
                      <a:pPr algn="l">
                        <a:lnSpc>
                          <a:spcPts val="1250"/>
                        </a:lnSpc>
                        <a:spcAft>
                          <a:spcPts val="0"/>
                        </a:spcAft>
                      </a:pPr>
                      <a:r>
                        <a:rPr lang="fr-FR" sz="1000" b="1" kern="1800" dirty="0">
                          <a:effectLst/>
                          <a:latin typeface="Arial" panose="020B0604020202020204" pitchFamily="34" charset="0"/>
                          <a:cs typeface="Arial" panose="020B0604020202020204" pitchFamily="34" charset="0"/>
                        </a:rPr>
                        <a:t> </a:t>
                      </a:r>
                      <a:endParaRPr lang="fr-FR" sz="1000" b="1" dirty="0">
                        <a:effectLst/>
                        <a:latin typeface="Arial" panose="020B0604020202020204" pitchFamily="34" charset="0"/>
                        <a:ea typeface="Times New Roman"/>
                        <a:cs typeface="Arial" panose="020B0604020202020204" pitchFamily="34" charset="0"/>
                      </a:endParaRPr>
                    </a:p>
                  </a:txBody>
                  <a:tcPr marL="68580" marR="68580" marT="0" marB="0" anchor="ctr">
                    <a:solidFill>
                      <a:schemeClr val="bg1"/>
                    </a:solidFill>
                  </a:tcPr>
                </a:tc>
                <a:tc>
                  <a:txBody>
                    <a:bodyPr/>
                    <a:lstStyle/>
                    <a:p>
                      <a:pPr algn="l">
                        <a:lnSpc>
                          <a:spcPts val="1250"/>
                        </a:lnSpc>
                        <a:spcAft>
                          <a:spcPts val="0"/>
                        </a:spcAft>
                      </a:pPr>
                      <a:r>
                        <a:rPr lang="fr-FR" sz="1000" kern="150" dirty="0">
                          <a:effectLst/>
                          <a:latin typeface="Arial" panose="020B0604020202020204" pitchFamily="34" charset="0"/>
                          <a:cs typeface="Arial" panose="020B0604020202020204" pitchFamily="34" charset="0"/>
                        </a:rPr>
                        <a:t>- Copie des statuts signés déposés ou approuvés </a:t>
                      </a:r>
                    </a:p>
                    <a:p>
                      <a:pPr algn="l">
                        <a:lnSpc>
                          <a:spcPts val="1250"/>
                        </a:lnSpc>
                        <a:spcAft>
                          <a:spcPts val="0"/>
                        </a:spcAft>
                      </a:pPr>
                      <a:r>
                        <a:rPr lang="fr-FR" sz="1000" kern="150" dirty="0">
                          <a:effectLst/>
                          <a:latin typeface="Arial" panose="020B0604020202020204" pitchFamily="34" charset="0"/>
                          <a:cs typeface="Arial" panose="020B0604020202020204" pitchFamily="34" charset="0"/>
                        </a:rPr>
                        <a:t>- Derniers comptes annuels approuvés </a:t>
                      </a:r>
                    </a:p>
                    <a:p>
                      <a:pPr algn="l">
                        <a:lnSpc>
                          <a:spcPts val="1250"/>
                        </a:lnSpc>
                        <a:spcAft>
                          <a:spcPts val="0"/>
                        </a:spcAft>
                      </a:pPr>
                      <a:r>
                        <a:rPr lang="fr-FR" sz="1000" kern="150" dirty="0">
                          <a:effectLst/>
                          <a:latin typeface="Arial" panose="020B0604020202020204" pitchFamily="34" charset="0"/>
                          <a:cs typeface="Arial" panose="020B0604020202020204" pitchFamily="34" charset="0"/>
                        </a:rPr>
                        <a:t>- Photocopie du récépissé de déclaration de l'association à la Préfecture et, le cas échéant, des modifications</a:t>
                      </a:r>
                    </a:p>
                    <a:p>
                      <a:pPr algn="l">
                        <a:lnSpc>
                          <a:spcPts val="1250"/>
                        </a:lnSpc>
                        <a:spcAft>
                          <a:spcPts val="0"/>
                        </a:spcAft>
                      </a:pPr>
                      <a:r>
                        <a:rPr lang="fr-FR" sz="1000" kern="150" dirty="0">
                          <a:effectLst/>
                          <a:latin typeface="Arial" panose="020B0604020202020204" pitchFamily="34" charset="0"/>
                          <a:cs typeface="Arial" panose="020B0604020202020204" pitchFamily="34" charset="0"/>
                        </a:rPr>
                        <a:t>- Copie du rapport du Commissaire aux comptes, datée et signée par le Commissaire aux comptes (dans le cas où le budget de l'organisme comprend plus de 153000 euros de subventions)</a:t>
                      </a:r>
                    </a:p>
                    <a:p>
                      <a:pPr algn="l">
                        <a:lnSpc>
                          <a:spcPts val="1250"/>
                        </a:lnSpc>
                        <a:spcAft>
                          <a:spcPts val="0"/>
                        </a:spcAft>
                      </a:pPr>
                      <a:r>
                        <a:rPr lang="fr-FR" sz="1000" kern="150" dirty="0">
                          <a:effectLst/>
                          <a:latin typeface="Arial" panose="020B0604020202020204" pitchFamily="34" charset="0"/>
                          <a:cs typeface="Arial" panose="020B0604020202020204" pitchFamily="34" charset="0"/>
                        </a:rPr>
                        <a:t>- Rapport d'activité de l'organisme</a:t>
                      </a:r>
                      <a:endParaRPr lang="fr-FR" sz="1000" kern="150" dirty="0">
                        <a:effectLst/>
                        <a:latin typeface="Arial" panose="020B0604020202020204" pitchFamily="34" charset="0"/>
                        <a:ea typeface="Times New Roman"/>
                        <a:cs typeface="Arial" panose="020B0604020202020204" pitchFamily="34" charset="0"/>
                      </a:endParaRPr>
                    </a:p>
                  </a:txBody>
                  <a:tcPr marL="68580" marR="68580" marT="0" marB="0" anchor="ctr">
                    <a:solidFill>
                      <a:schemeClr val="bg1"/>
                    </a:solidFill>
                  </a:tcPr>
                </a:tc>
                <a:tc>
                  <a:txBody>
                    <a:bodyPr/>
                    <a:lstStyle/>
                    <a:p>
                      <a:pPr algn="ctr">
                        <a:lnSpc>
                          <a:spcPts val="1250"/>
                        </a:lnSpc>
                        <a:spcAft>
                          <a:spcPts val="0"/>
                        </a:spcAft>
                      </a:pPr>
                      <a:r>
                        <a:rPr lang="fr-FR" sz="1000" kern="1800" dirty="0">
                          <a:effectLst/>
                          <a:latin typeface="Arial" panose="020B0604020202020204" pitchFamily="34" charset="0"/>
                          <a:cs typeface="Arial" panose="020B0604020202020204" pitchFamily="34" charset="0"/>
                        </a:rPr>
                        <a:t>OUI</a:t>
                      </a:r>
                      <a:endParaRPr lang="fr-FR" sz="1000" dirty="0">
                        <a:effectLst/>
                        <a:latin typeface="Arial" panose="020B0604020202020204" pitchFamily="34" charset="0"/>
                        <a:cs typeface="Arial" panose="020B0604020202020204" pitchFamily="34" charset="0"/>
                      </a:endParaRPr>
                    </a:p>
                    <a:p>
                      <a:pPr algn="l">
                        <a:lnSpc>
                          <a:spcPts val="1250"/>
                        </a:lnSpc>
                        <a:spcAft>
                          <a:spcPts val="0"/>
                        </a:spcAft>
                      </a:pPr>
                      <a:r>
                        <a:rPr lang="fr-FR" sz="1000" kern="1800" dirty="0">
                          <a:effectLst/>
                          <a:latin typeface="Arial" panose="020B0604020202020204" pitchFamily="34" charset="0"/>
                          <a:cs typeface="Arial" panose="020B0604020202020204" pitchFamily="34" charset="0"/>
                        </a:rPr>
                        <a:t>Dépôt en ligne : pièces à joindre</a:t>
                      </a:r>
                      <a:endParaRPr lang="fr-FR" sz="1000" dirty="0">
                        <a:effectLst/>
                        <a:latin typeface="Arial" panose="020B0604020202020204" pitchFamily="34" charset="0"/>
                        <a:cs typeface="Arial" panose="020B0604020202020204" pitchFamily="34" charset="0"/>
                      </a:endParaRPr>
                    </a:p>
                    <a:p>
                      <a:pPr algn="ctr">
                        <a:lnSpc>
                          <a:spcPts val="1250"/>
                        </a:lnSpc>
                        <a:spcAft>
                          <a:spcPts val="0"/>
                        </a:spcAft>
                      </a:pPr>
                      <a:r>
                        <a:rPr lang="fr-FR" sz="1000" kern="1800" dirty="0">
                          <a:effectLst/>
                          <a:latin typeface="Arial" panose="020B0604020202020204" pitchFamily="34" charset="0"/>
                          <a:cs typeface="Arial" panose="020B0604020202020204" pitchFamily="34" charset="0"/>
                        </a:rPr>
                        <a:t> </a:t>
                      </a:r>
                      <a:endParaRPr lang="fr-FR" sz="1000" dirty="0">
                        <a:effectLst/>
                        <a:latin typeface="Arial" panose="020B0604020202020204" pitchFamily="34" charset="0"/>
                        <a:ea typeface="Times New Roman"/>
                        <a:cs typeface="Arial" panose="020B0604020202020204" pitchFamily="34" charset="0"/>
                      </a:endParaRPr>
                    </a:p>
                  </a:txBody>
                  <a:tcPr marL="68580" marR="68580" marT="0" marB="0" anchor="ctr">
                    <a:solidFill>
                      <a:schemeClr val="bg1"/>
                    </a:solidFill>
                  </a:tcPr>
                </a:tc>
                <a:tc>
                  <a:txBody>
                    <a:bodyPr/>
                    <a:lstStyle/>
                    <a:p>
                      <a:pPr algn="ctr">
                        <a:lnSpc>
                          <a:spcPts val="1250"/>
                        </a:lnSpc>
                        <a:spcAft>
                          <a:spcPts val="0"/>
                        </a:spcAft>
                      </a:pPr>
                      <a:r>
                        <a:rPr lang="fr-FR" sz="1000" kern="1800" dirty="0">
                          <a:effectLst/>
                          <a:latin typeface="Arial" panose="020B0604020202020204" pitchFamily="34" charset="0"/>
                          <a:cs typeface="Arial" panose="020B0604020202020204" pitchFamily="34" charset="0"/>
                        </a:rPr>
                        <a:t> </a:t>
                      </a:r>
                      <a:r>
                        <a:rPr lang="en-US" sz="1000" kern="1800" dirty="0">
                          <a:effectLst/>
                          <a:latin typeface="Arial" panose="020B0604020202020204" pitchFamily="34" charset="0"/>
                          <a:cs typeface="Arial" panose="020B0604020202020204" pitchFamily="34" charset="0"/>
                        </a:rPr>
                        <a:t>NON</a:t>
                      </a:r>
                      <a:endParaRPr lang="fr-FR" sz="1000" b="1" dirty="0">
                        <a:effectLst/>
                        <a:latin typeface="Arial" panose="020B0604020202020204" pitchFamily="34" charset="0"/>
                        <a:ea typeface="Times New Roman"/>
                        <a:cs typeface="Arial" panose="020B0604020202020204" pitchFamily="34" charset="0"/>
                      </a:endParaRPr>
                    </a:p>
                  </a:txBody>
                  <a:tcPr marL="68580" marR="68580" marT="0" marB="0" anchor="ctr">
                    <a:solidFill>
                      <a:schemeClr val="bg1"/>
                    </a:solidFill>
                  </a:tcPr>
                </a:tc>
                <a:extLst>
                  <a:ext uri="{0D108BD9-81ED-4DB2-BD59-A6C34878D82A}">
                    <a16:rowId xmlns:a16="http://schemas.microsoft.com/office/drawing/2014/main" val="10005"/>
                  </a:ext>
                </a:extLst>
              </a:tr>
              <a:tr h="684234">
                <a:tc>
                  <a:txBody>
                    <a:bodyPr/>
                    <a:lstStyle/>
                    <a:p>
                      <a:pPr algn="l">
                        <a:lnSpc>
                          <a:spcPts val="1250"/>
                        </a:lnSpc>
                        <a:spcAft>
                          <a:spcPts val="0"/>
                        </a:spcAft>
                      </a:pPr>
                      <a:r>
                        <a:rPr lang="fr-FR" sz="1000" b="1" kern="1800" dirty="0">
                          <a:effectLst/>
                          <a:latin typeface="Arial" panose="020B0604020202020204" pitchFamily="34" charset="0"/>
                          <a:cs typeface="Arial" panose="020B0604020202020204" pitchFamily="34" charset="0"/>
                        </a:rPr>
                        <a:t>Pièces administratives</a:t>
                      </a:r>
                      <a:endParaRPr lang="fr-FR" sz="1000" b="1" dirty="0">
                        <a:effectLst/>
                        <a:latin typeface="Arial" panose="020B0604020202020204" pitchFamily="34" charset="0"/>
                        <a:cs typeface="Arial" panose="020B0604020202020204" pitchFamily="34" charset="0"/>
                      </a:endParaRPr>
                    </a:p>
                    <a:p>
                      <a:pPr algn="l">
                        <a:lnSpc>
                          <a:spcPts val="1250"/>
                        </a:lnSpc>
                        <a:spcAft>
                          <a:spcPts val="0"/>
                        </a:spcAft>
                      </a:pPr>
                      <a:r>
                        <a:rPr lang="fr-FR" sz="1000" b="1" kern="1800" dirty="0">
                          <a:effectLst/>
                          <a:latin typeface="Arial" panose="020B0604020202020204" pitchFamily="34" charset="0"/>
                          <a:cs typeface="Arial" panose="020B0604020202020204" pitchFamily="34" charset="0"/>
                        </a:rPr>
                        <a:t>Cas d’un organisme privé à but lucratif</a:t>
                      </a:r>
                      <a:endParaRPr lang="fr-FR" sz="1000" b="1" dirty="0">
                        <a:effectLst/>
                        <a:latin typeface="Arial" panose="020B0604020202020204" pitchFamily="34" charset="0"/>
                        <a:ea typeface="Times New Roman"/>
                        <a:cs typeface="Arial" panose="020B0604020202020204" pitchFamily="34" charset="0"/>
                      </a:endParaRPr>
                    </a:p>
                  </a:txBody>
                  <a:tcPr marL="68580" marR="68580" marT="0" marB="0" anchor="ctr">
                    <a:solidFill>
                      <a:schemeClr val="bg1"/>
                    </a:solidFill>
                  </a:tcPr>
                </a:tc>
                <a:tc>
                  <a:txBody>
                    <a:bodyPr/>
                    <a:lstStyle/>
                    <a:p>
                      <a:pPr algn="l">
                        <a:lnSpc>
                          <a:spcPts val="1250"/>
                        </a:lnSpc>
                        <a:spcAft>
                          <a:spcPts val="0"/>
                        </a:spcAft>
                      </a:pPr>
                      <a:r>
                        <a:rPr lang="fr-FR" sz="1000" kern="150" dirty="0">
                          <a:effectLst/>
                          <a:latin typeface="Arial" panose="020B0604020202020204" pitchFamily="34" charset="0"/>
                          <a:cs typeface="Arial" panose="020B0604020202020204" pitchFamily="34" charset="0"/>
                        </a:rPr>
                        <a:t>- Photocopie du K-bis</a:t>
                      </a:r>
                    </a:p>
                    <a:p>
                      <a:pPr algn="l">
                        <a:lnSpc>
                          <a:spcPts val="1250"/>
                        </a:lnSpc>
                        <a:spcAft>
                          <a:spcPts val="0"/>
                        </a:spcAft>
                      </a:pPr>
                      <a:r>
                        <a:rPr lang="fr-FR" sz="1000" kern="150" dirty="0">
                          <a:effectLst/>
                          <a:latin typeface="Arial" panose="020B0604020202020204" pitchFamily="34" charset="0"/>
                          <a:cs typeface="Arial" panose="020B0604020202020204" pitchFamily="34" charset="0"/>
                        </a:rPr>
                        <a:t>- Derniers comptes annuels approuvés</a:t>
                      </a:r>
                    </a:p>
                    <a:p>
                      <a:pPr algn="l">
                        <a:lnSpc>
                          <a:spcPts val="1250"/>
                        </a:lnSpc>
                        <a:spcAft>
                          <a:spcPts val="0"/>
                        </a:spcAft>
                      </a:pPr>
                      <a:r>
                        <a:rPr lang="fr-FR" sz="1000" kern="150" dirty="0">
                          <a:effectLst/>
                          <a:latin typeface="Arial" panose="020B0604020202020204" pitchFamily="34" charset="0"/>
                          <a:cs typeface="Arial" panose="020B0604020202020204" pitchFamily="34" charset="0"/>
                        </a:rPr>
                        <a:t>- Copie du rapport du Commissaire aux comptes, datée et signée par le Commissaire aux comptes</a:t>
                      </a:r>
                      <a:endParaRPr lang="fr-FR" sz="1000" kern="150" dirty="0">
                        <a:effectLst/>
                        <a:latin typeface="Arial" panose="020B0604020202020204" pitchFamily="34" charset="0"/>
                        <a:ea typeface="Times New Roman"/>
                        <a:cs typeface="Arial" panose="020B0604020202020204" pitchFamily="34" charset="0"/>
                      </a:endParaRPr>
                    </a:p>
                  </a:txBody>
                  <a:tcPr marL="68580" marR="68580" marT="0" marB="0" anchor="ctr">
                    <a:solidFill>
                      <a:schemeClr val="bg1"/>
                    </a:solidFill>
                  </a:tcPr>
                </a:tc>
                <a:tc>
                  <a:txBody>
                    <a:bodyPr/>
                    <a:lstStyle/>
                    <a:p>
                      <a:pPr algn="ctr">
                        <a:lnSpc>
                          <a:spcPts val="1250"/>
                        </a:lnSpc>
                        <a:spcAft>
                          <a:spcPts val="0"/>
                        </a:spcAft>
                      </a:pPr>
                      <a:r>
                        <a:rPr lang="fr-FR" sz="1000" kern="1800" dirty="0">
                          <a:effectLst/>
                          <a:latin typeface="Arial" panose="020B0604020202020204" pitchFamily="34" charset="0"/>
                          <a:cs typeface="Arial" panose="020B0604020202020204" pitchFamily="34" charset="0"/>
                        </a:rPr>
                        <a:t> OUI</a:t>
                      </a:r>
                      <a:endParaRPr lang="fr-FR" sz="1000" dirty="0">
                        <a:effectLst/>
                        <a:latin typeface="Arial" panose="020B0604020202020204" pitchFamily="34" charset="0"/>
                        <a:cs typeface="Arial" panose="020B0604020202020204" pitchFamily="34" charset="0"/>
                      </a:endParaRPr>
                    </a:p>
                    <a:p>
                      <a:pPr algn="l">
                        <a:lnSpc>
                          <a:spcPts val="1250"/>
                        </a:lnSpc>
                        <a:spcAft>
                          <a:spcPts val="0"/>
                        </a:spcAft>
                      </a:pPr>
                      <a:r>
                        <a:rPr lang="fr-FR" sz="1000" kern="1800" dirty="0">
                          <a:effectLst/>
                          <a:latin typeface="Arial" panose="020B0604020202020204" pitchFamily="34" charset="0"/>
                          <a:cs typeface="Arial" panose="020B0604020202020204" pitchFamily="34" charset="0"/>
                        </a:rPr>
                        <a:t>Dépôt en ligne : pièces à joindre</a:t>
                      </a:r>
                      <a:endParaRPr lang="fr-FR" sz="1000" dirty="0">
                        <a:effectLst/>
                        <a:latin typeface="Arial" panose="020B0604020202020204" pitchFamily="34" charset="0"/>
                        <a:ea typeface="Times New Roman"/>
                        <a:cs typeface="Arial" panose="020B0604020202020204" pitchFamily="34" charset="0"/>
                      </a:endParaRPr>
                    </a:p>
                  </a:txBody>
                  <a:tcPr marL="68580" marR="68580" marT="0" marB="0" anchor="ctr">
                    <a:solidFill>
                      <a:schemeClr val="bg1"/>
                    </a:solidFill>
                  </a:tcPr>
                </a:tc>
                <a:tc>
                  <a:txBody>
                    <a:bodyPr/>
                    <a:lstStyle/>
                    <a:p>
                      <a:pPr algn="ctr">
                        <a:lnSpc>
                          <a:spcPts val="1250"/>
                        </a:lnSpc>
                        <a:spcAft>
                          <a:spcPts val="0"/>
                        </a:spcAft>
                      </a:pPr>
                      <a:r>
                        <a:rPr lang="fr-FR" sz="1000" kern="1800" dirty="0">
                          <a:effectLst/>
                          <a:latin typeface="Arial" panose="020B0604020202020204" pitchFamily="34" charset="0"/>
                          <a:cs typeface="Arial" panose="020B0604020202020204" pitchFamily="34" charset="0"/>
                        </a:rPr>
                        <a:t> N</a:t>
                      </a:r>
                      <a:r>
                        <a:rPr lang="en-US" sz="1000" kern="1800" dirty="0">
                          <a:effectLst/>
                          <a:latin typeface="Arial" panose="020B0604020202020204" pitchFamily="34" charset="0"/>
                          <a:cs typeface="Arial" panose="020B0604020202020204" pitchFamily="34" charset="0"/>
                        </a:rPr>
                        <a:t>ON</a:t>
                      </a:r>
                      <a:endParaRPr lang="fr-FR" sz="1000" b="1" dirty="0">
                        <a:effectLst/>
                        <a:latin typeface="Arial" panose="020B0604020202020204" pitchFamily="34" charset="0"/>
                        <a:ea typeface="Times New Roman"/>
                        <a:cs typeface="Arial" panose="020B0604020202020204" pitchFamily="34" charset="0"/>
                      </a:endParaRPr>
                    </a:p>
                  </a:txBody>
                  <a:tcPr marL="68580" marR="68580" marT="0" marB="0" anchor="ctr">
                    <a:solidFill>
                      <a:schemeClr val="bg1"/>
                    </a:solidFill>
                  </a:tcPr>
                </a:tc>
                <a:extLst>
                  <a:ext uri="{0D108BD9-81ED-4DB2-BD59-A6C34878D82A}">
                    <a16:rowId xmlns:a16="http://schemas.microsoft.com/office/drawing/2014/main" val="10006"/>
                  </a:ext>
                </a:extLst>
              </a:tr>
              <a:tr h="388210">
                <a:tc>
                  <a:txBody>
                    <a:bodyPr/>
                    <a:lstStyle/>
                    <a:p>
                      <a:pPr algn="l">
                        <a:lnSpc>
                          <a:spcPts val="1250"/>
                        </a:lnSpc>
                        <a:spcAft>
                          <a:spcPts val="0"/>
                        </a:spcAft>
                      </a:pPr>
                      <a:r>
                        <a:rPr lang="fr-FR" sz="1000" b="1" dirty="0">
                          <a:effectLst/>
                          <a:latin typeface="Arial" panose="020B0604020202020204" pitchFamily="34" charset="0"/>
                          <a:cs typeface="Arial" panose="020B0604020202020204" pitchFamily="34" charset="0"/>
                        </a:rPr>
                        <a:t>Annexes</a:t>
                      </a:r>
                      <a:endParaRPr lang="fr-FR" sz="1000" b="1" dirty="0">
                        <a:effectLst/>
                        <a:latin typeface="Arial" panose="020B0604020202020204" pitchFamily="34" charset="0"/>
                        <a:ea typeface="Times New Roman"/>
                        <a:cs typeface="Arial" panose="020B0604020202020204" pitchFamily="34" charset="0"/>
                      </a:endParaRPr>
                    </a:p>
                  </a:txBody>
                  <a:tcPr marL="68580" marR="68580" marT="0" marB="0" anchor="ctr">
                    <a:solidFill>
                      <a:schemeClr val="bg1"/>
                    </a:solidFill>
                  </a:tcPr>
                </a:tc>
                <a:tc>
                  <a:txBody>
                    <a:bodyPr/>
                    <a:lstStyle/>
                    <a:p>
                      <a:pPr marL="0" indent="0" algn="l">
                        <a:lnSpc>
                          <a:spcPts val="1250"/>
                        </a:lnSpc>
                        <a:spcAft>
                          <a:spcPts val="0"/>
                        </a:spcAft>
                        <a:buFontTx/>
                        <a:buNone/>
                      </a:pPr>
                      <a:r>
                        <a:rPr lang="fr-FR" sz="1000" kern="150" baseline="0" dirty="0">
                          <a:effectLst/>
                          <a:latin typeface="Arial" panose="020B0604020202020204" pitchFamily="34" charset="0"/>
                          <a:cs typeface="Arial" panose="020B0604020202020204" pitchFamily="34" charset="0"/>
                        </a:rPr>
                        <a:t>- Autres annexes</a:t>
                      </a:r>
                      <a:endParaRPr lang="fr-FR" sz="1000" kern="150" dirty="0">
                        <a:effectLst/>
                        <a:latin typeface="Arial" panose="020B0604020202020204" pitchFamily="34" charset="0"/>
                        <a:ea typeface="Times New Roman"/>
                        <a:cs typeface="Arial" panose="020B0604020202020204" pitchFamily="34" charset="0"/>
                      </a:endParaRPr>
                    </a:p>
                  </a:txBody>
                  <a:tcPr marL="68580" marR="68580" marT="0" marB="0" anchor="ctr">
                    <a:solidFill>
                      <a:schemeClr val="bg1"/>
                    </a:solidFill>
                  </a:tcPr>
                </a:tc>
                <a:tc>
                  <a:txBody>
                    <a:bodyPr/>
                    <a:lstStyle/>
                    <a:p>
                      <a:pPr algn="ctr">
                        <a:lnSpc>
                          <a:spcPts val="1250"/>
                        </a:lnSpc>
                        <a:spcAft>
                          <a:spcPts val="0"/>
                        </a:spcAft>
                      </a:pPr>
                      <a:r>
                        <a:rPr lang="fr-FR" sz="1000" dirty="0">
                          <a:effectLst/>
                          <a:latin typeface="Arial" panose="020B0604020202020204" pitchFamily="34" charset="0"/>
                          <a:cs typeface="Arial" panose="020B0604020202020204" pitchFamily="34" charset="0"/>
                        </a:rPr>
                        <a:t>OUI</a:t>
                      </a:r>
                      <a:endParaRPr lang="fr-FR" sz="1000" b="1" dirty="0">
                        <a:effectLst/>
                        <a:latin typeface="Arial" panose="020B0604020202020204" pitchFamily="34" charset="0"/>
                        <a:ea typeface="Times New Roman"/>
                        <a:cs typeface="Arial" panose="020B0604020202020204" pitchFamily="34" charset="0"/>
                      </a:endParaRPr>
                    </a:p>
                  </a:txBody>
                  <a:tcPr marL="68580" marR="68580" marT="0" marB="0" anchor="ctr">
                    <a:solidFill>
                      <a:schemeClr val="bg1"/>
                    </a:solidFill>
                  </a:tcPr>
                </a:tc>
                <a:tc>
                  <a:txBody>
                    <a:bodyPr/>
                    <a:lstStyle/>
                    <a:p>
                      <a:pPr algn="ctr">
                        <a:lnSpc>
                          <a:spcPts val="1250"/>
                        </a:lnSpc>
                        <a:spcAft>
                          <a:spcPts val="0"/>
                        </a:spcAft>
                      </a:pPr>
                      <a:r>
                        <a:rPr lang="fr-FR" sz="1000" dirty="0">
                          <a:effectLst/>
                          <a:latin typeface="Arial" panose="020B0604020202020204" pitchFamily="34" charset="0"/>
                          <a:cs typeface="Arial" panose="020B0604020202020204" pitchFamily="34" charset="0"/>
                        </a:rPr>
                        <a:t>NON</a:t>
                      </a:r>
                      <a:endParaRPr lang="fr-FR" sz="1000" b="1" dirty="0">
                        <a:effectLst/>
                        <a:latin typeface="Arial" panose="020B0604020202020204" pitchFamily="34" charset="0"/>
                        <a:ea typeface="Times New Roman"/>
                        <a:cs typeface="Arial" panose="020B0604020202020204" pitchFamily="34" charset="0"/>
                      </a:endParaRPr>
                    </a:p>
                  </a:txBody>
                  <a:tcPr marL="68580" marR="68580" marT="0" marB="0" anchor="ctr">
                    <a:solidFill>
                      <a:schemeClr val="bg1"/>
                    </a:solidFill>
                  </a:tcPr>
                </a:tc>
                <a:extLst>
                  <a:ext uri="{0D108BD9-81ED-4DB2-BD59-A6C34878D82A}">
                    <a16:rowId xmlns:a16="http://schemas.microsoft.com/office/drawing/2014/main" val="10007"/>
                  </a:ext>
                </a:extLst>
              </a:tr>
            </a:tbl>
          </a:graphicData>
        </a:graphic>
      </p:graphicFrame>
      <p:pic>
        <p:nvPicPr>
          <p:cNvPr id="6" name="Image 5">
            <a:extLst>
              <a:ext uri="{FF2B5EF4-FFF2-40B4-BE49-F238E27FC236}">
                <a16:creationId xmlns:a16="http://schemas.microsoft.com/office/drawing/2014/main" id="{8311130E-B673-4DE4-ABF2-F0507B1A57F6}"/>
              </a:ext>
            </a:extLst>
          </p:cNvPr>
          <p:cNvPicPr>
            <a:picLocks noChangeAspect="1"/>
          </p:cNvPicPr>
          <p:nvPr/>
        </p:nvPicPr>
        <p:blipFill rotWithShape="1">
          <a:blip r:embed="rId4"/>
          <a:srcRect t="1825" b="13716"/>
          <a:stretch/>
        </p:blipFill>
        <p:spPr>
          <a:xfrm>
            <a:off x="3880702" y="6508961"/>
            <a:ext cx="469625" cy="349039"/>
          </a:xfrm>
          <a:prstGeom prst="rect">
            <a:avLst/>
          </a:prstGeom>
        </p:spPr>
      </p:pic>
      <p:sp>
        <p:nvSpPr>
          <p:cNvPr id="4" name="Espace réservé du numéro de diapositive 3">
            <a:extLst>
              <a:ext uri="{FF2B5EF4-FFF2-40B4-BE49-F238E27FC236}">
                <a16:creationId xmlns:a16="http://schemas.microsoft.com/office/drawing/2014/main" id="{69DC10A6-179F-4A12-8FD4-0420D0998812}"/>
              </a:ext>
            </a:extLst>
          </p:cNvPr>
          <p:cNvSpPr>
            <a:spLocks noGrp="1"/>
          </p:cNvSpPr>
          <p:nvPr>
            <p:ph type="sldNum" sz="quarter" idx="14"/>
          </p:nvPr>
        </p:nvSpPr>
        <p:spPr/>
        <p:txBody>
          <a:bodyPr/>
          <a:lstStyle/>
          <a:p>
            <a:fld id="{9242190C-1718-4DF4-AE65-993259183895}" type="slidenum">
              <a:rPr lang="fr-FR" smtClean="0"/>
              <a:t>39</a:t>
            </a:fld>
            <a:endParaRPr lang="fr-FR"/>
          </a:p>
        </p:txBody>
      </p:sp>
    </p:spTree>
    <p:extLst>
      <p:ext uri="{BB962C8B-B14F-4D97-AF65-F5344CB8AC3E}">
        <p14:creationId xmlns:p14="http://schemas.microsoft.com/office/powerpoint/2010/main" val="277661162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758E1991-7053-448B-95E9-2C1DD6F4EF10}"/>
              </a:ext>
            </a:extLst>
          </p:cNvPr>
          <p:cNvSpPr>
            <a:spLocks noGrp="1"/>
          </p:cNvSpPr>
          <p:nvPr>
            <p:ph type="body" sz="quarter" idx="10"/>
          </p:nvPr>
        </p:nvSpPr>
        <p:spPr/>
        <p:txBody>
          <a:bodyPr/>
          <a:lstStyle/>
          <a:p>
            <a:r>
              <a:rPr lang="fr-FR" dirty="0"/>
              <a:t>Préambule (1/2)</a:t>
            </a:r>
          </a:p>
        </p:txBody>
      </p:sp>
      <p:sp>
        <p:nvSpPr>
          <p:cNvPr id="3" name="Espace réservé du texte 2">
            <a:extLst>
              <a:ext uri="{FF2B5EF4-FFF2-40B4-BE49-F238E27FC236}">
                <a16:creationId xmlns:a16="http://schemas.microsoft.com/office/drawing/2014/main" id="{11995CDF-8600-41C3-9264-588235FCBE87}"/>
              </a:ext>
            </a:extLst>
          </p:cNvPr>
          <p:cNvSpPr>
            <a:spLocks noGrp="1"/>
          </p:cNvSpPr>
          <p:nvPr>
            <p:ph type="body" sz="quarter" idx="11"/>
          </p:nvPr>
        </p:nvSpPr>
        <p:spPr>
          <a:xfrm>
            <a:off x="627062" y="970281"/>
            <a:ext cx="7889876" cy="581427"/>
          </a:xfrm>
        </p:spPr>
        <p:txBody>
          <a:bodyPr>
            <a:normAutofit fontScale="92500" lnSpcReduction="10000"/>
          </a:bodyPr>
          <a:lstStyle/>
          <a:p>
            <a:r>
              <a:rPr lang="fr-FR" dirty="0"/>
              <a:t>La participation des personnes concernées est une ambition forte de la politique de l’autonomie </a:t>
            </a:r>
          </a:p>
        </p:txBody>
      </p:sp>
      <p:sp>
        <p:nvSpPr>
          <p:cNvPr id="4" name="Espace réservé du contenu 3">
            <a:extLst>
              <a:ext uri="{FF2B5EF4-FFF2-40B4-BE49-F238E27FC236}">
                <a16:creationId xmlns:a16="http://schemas.microsoft.com/office/drawing/2014/main" id="{D971E262-21E9-42D2-B374-BA6B064CEBE2}"/>
              </a:ext>
            </a:extLst>
          </p:cNvPr>
          <p:cNvSpPr>
            <a:spLocks noGrp="1"/>
          </p:cNvSpPr>
          <p:nvPr>
            <p:ph idx="1"/>
          </p:nvPr>
        </p:nvSpPr>
        <p:spPr>
          <a:xfrm>
            <a:off x="627062" y="1687194"/>
            <a:ext cx="7431822" cy="3540588"/>
          </a:xfrm>
        </p:spPr>
        <p:txBody>
          <a:bodyPr>
            <a:noAutofit/>
          </a:bodyPr>
          <a:lstStyle/>
          <a:p>
            <a:pPr marL="0" indent="0">
              <a:spcAft>
                <a:spcPts val="600"/>
              </a:spcAft>
              <a:buNone/>
            </a:pPr>
            <a:r>
              <a:rPr lang="fr-FR" sz="1600" dirty="0"/>
              <a:t>Vingt ans après la loi de 2002 rénovant l’action sociale et médico-sociale, la participation des personnes à la conception et à la mise en œuvre de leur projet d’accueil et d’accompagnement ainsi qu’au fonctionnement des établissements et services médico-sociaux (conseil de la vie sociale ou autres formes de participation) reste encore trop limitée. Une participation effective des personnes concernées, ainsi que de leurs proches aidants, est pourtant une ambition forte de la politique de l’autonomie et un vecteur de transformations durables. </a:t>
            </a:r>
            <a:endParaRPr lang="fr-FR" sz="1600" i="1" dirty="0"/>
          </a:p>
          <a:p>
            <a:pPr marL="0" indent="0">
              <a:spcAft>
                <a:spcPts val="600"/>
              </a:spcAft>
              <a:buNone/>
            </a:pPr>
            <a:r>
              <a:rPr lang="fr-FR" sz="1600" dirty="0"/>
              <a:t>La CNSA souhaite faire émerger des solutions innovantes de participation à même de contribuer à la citoyenneté et d’améliorer la qualité de vie des personnes en situation de handicap ou des personnes âgées en perte d’autonomie vivant en établissement. C’est pourquoi, pour la 8</a:t>
            </a:r>
            <a:r>
              <a:rPr lang="fr-FR" sz="1600" baseline="30000" dirty="0"/>
              <a:t>ème</a:t>
            </a:r>
            <a:r>
              <a:rPr lang="fr-FR" sz="1600" dirty="0"/>
              <a:t> édition de l’appel à projet thématique « actions innovantes », le thème de « </a:t>
            </a:r>
            <a:r>
              <a:rPr lang="fr-FR" sz="1600" b="1" dirty="0"/>
              <a:t>La participation des personnes vivant en établissement : relever le défi de l’effectivité</a:t>
            </a:r>
            <a:r>
              <a:rPr lang="fr-FR" sz="1600" dirty="0"/>
              <a:t> » a été retenu. </a:t>
            </a:r>
          </a:p>
          <a:p>
            <a:pPr marL="0" indent="0">
              <a:spcAft>
                <a:spcPts val="600"/>
              </a:spcAft>
              <a:buNone/>
            </a:pPr>
            <a:endParaRPr lang="fr-FR" sz="1600" dirty="0"/>
          </a:p>
        </p:txBody>
      </p:sp>
      <p:pic>
        <p:nvPicPr>
          <p:cNvPr id="5" name="Image 4">
            <a:extLst>
              <a:ext uri="{FF2B5EF4-FFF2-40B4-BE49-F238E27FC236}">
                <a16:creationId xmlns:a16="http://schemas.microsoft.com/office/drawing/2014/main" id="{7A31F572-9BF1-439A-B086-8F1365FBCA6B}"/>
              </a:ext>
            </a:extLst>
          </p:cNvPr>
          <p:cNvPicPr>
            <a:picLocks noChangeAspect="1"/>
          </p:cNvPicPr>
          <p:nvPr/>
        </p:nvPicPr>
        <p:blipFill>
          <a:blip r:embed="rId2"/>
          <a:stretch>
            <a:fillRect/>
          </a:stretch>
        </p:blipFill>
        <p:spPr>
          <a:xfrm>
            <a:off x="3893866" y="6332523"/>
            <a:ext cx="476316" cy="419158"/>
          </a:xfrm>
          <a:prstGeom prst="rect">
            <a:avLst/>
          </a:prstGeom>
        </p:spPr>
      </p:pic>
      <p:sp>
        <p:nvSpPr>
          <p:cNvPr id="7" name="Espace réservé du numéro de diapositive 6">
            <a:extLst>
              <a:ext uri="{FF2B5EF4-FFF2-40B4-BE49-F238E27FC236}">
                <a16:creationId xmlns:a16="http://schemas.microsoft.com/office/drawing/2014/main" id="{BC93B805-0C25-44BA-9F01-1BDC42C37A71}"/>
              </a:ext>
            </a:extLst>
          </p:cNvPr>
          <p:cNvSpPr>
            <a:spLocks noGrp="1"/>
          </p:cNvSpPr>
          <p:nvPr>
            <p:ph type="sldNum" sz="quarter" idx="14"/>
          </p:nvPr>
        </p:nvSpPr>
        <p:spPr/>
        <p:txBody>
          <a:bodyPr/>
          <a:lstStyle/>
          <a:p>
            <a:fld id="{9242190C-1718-4DF4-AE65-993259183895}" type="slidenum">
              <a:rPr lang="fr-FR" smtClean="0"/>
              <a:t>4</a:t>
            </a:fld>
            <a:endParaRPr lang="fr-FR"/>
          </a:p>
        </p:txBody>
      </p:sp>
    </p:spTree>
    <p:extLst>
      <p:ext uri="{BB962C8B-B14F-4D97-AF65-F5344CB8AC3E}">
        <p14:creationId xmlns:p14="http://schemas.microsoft.com/office/powerpoint/2010/main" val="353073676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0"/>
            <p:custDataLst>
              <p:tags r:id="rId1"/>
            </p:custDataLst>
          </p:nvPr>
        </p:nvSpPr>
        <p:spPr>
          <a:xfrm>
            <a:off x="3231869" y="3170683"/>
            <a:ext cx="5311930" cy="1424650"/>
          </a:xfrm>
        </p:spPr>
        <p:txBody>
          <a:bodyPr/>
          <a:lstStyle/>
          <a:p>
            <a:r>
              <a:rPr lang="fr-FR" dirty="0"/>
              <a:t>Information et contact</a:t>
            </a:r>
          </a:p>
        </p:txBody>
      </p:sp>
    </p:spTree>
    <p:extLst>
      <p:ext uri="{BB962C8B-B14F-4D97-AF65-F5344CB8AC3E}">
        <p14:creationId xmlns:p14="http://schemas.microsoft.com/office/powerpoint/2010/main" val="109402155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0"/>
            <p:custDataLst>
              <p:tags r:id="rId1"/>
            </p:custDataLst>
          </p:nvPr>
        </p:nvSpPr>
        <p:spPr/>
        <p:txBody>
          <a:bodyPr/>
          <a:lstStyle/>
          <a:p>
            <a:r>
              <a:rPr lang="fr-FR" dirty="0"/>
              <a:t>Un webinaire d’information organisé par la CNSA</a:t>
            </a:r>
          </a:p>
        </p:txBody>
      </p:sp>
      <p:sp>
        <p:nvSpPr>
          <p:cNvPr id="4" name="Espace réservé du contenu 3"/>
          <p:cNvSpPr>
            <a:spLocks noGrp="1"/>
          </p:cNvSpPr>
          <p:nvPr>
            <p:ph idx="1"/>
            <p:custDataLst>
              <p:tags r:id="rId2"/>
            </p:custDataLst>
          </p:nvPr>
        </p:nvSpPr>
        <p:spPr>
          <a:xfrm>
            <a:off x="254658" y="1341680"/>
            <a:ext cx="8467311" cy="5298271"/>
          </a:xfrm>
        </p:spPr>
        <p:txBody>
          <a:bodyPr>
            <a:normAutofit/>
          </a:bodyPr>
          <a:lstStyle/>
          <a:p>
            <a:pPr lvl="0">
              <a:lnSpc>
                <a:spcPct val="115000"/>
              </a:lnSpc>
              <a:spcAft>
                <a:spcPts val="0"/>
              </a:spcAft>
              <a:buFont typeface="Wingdings" panose="05000000000000000000" pitchFamily="2" charset="2"/>
              <a:buChar char="ü"/>
              <a:tabLst>
                <a:tab pos="457200" algn="l"/>
              </a:tabLst>
            </a:pPr>
            <a:r>
              <a:rPr lang="fr-FR" sz="1600" b="1" dirty="0"/>
              <a:t> Quand ? </a:t>
            </a:r>
          </a:p>
          <a:p>
            <a:pPr lvl="1" algn="just">
              <a:lnSpc>
                <a:spcPct val="115000"/>
              </a:lnSpc>
              <a:buFont typeface="Arial" panose="020B0604020202020204" pitchFamily="34" charset="0"/>
              <a:buChar char="–"/>
              <a:tabLst>
                <a:tab pos="457200" algn="l"/>
              </a:tabLst>
            </a:pPr>
            <a:r>
              <a:rPr lang="fr-FR" sz="1600" dirty="0">
                <a:highlight>
                  <a:srgbClr val="FFFFFF"/>
                </a:highlight>
                <a:latin typeface="Arial" panose="020B0604020202020204" pitchFamily="34" charset="0"/>
                <a:cs typeface="Arial" panose="020B0604020202020204" pitchFamily="34" charset="0"/>
              </a:rPr>
              <a:t>Le 12 janvier 2023 de 14h00 à 16h30</a:t>
            </a:r>
          </a:p>
          <a:p>
            <a:pPr marL="457200" lvl="1" indent="0">
              <a:lnSpc>
                <a:spcPct val="115000"/>
              </a:lnSpc>
              <a:buNone/>
              <a:tabLst>
                <a:tab pos="457200" algn="l"/>
              </a:tabLst>
            </a:pPr>
            <a:endParaRPr lang="fr-FR" sz="1600" b="1" dirty="0">
              <a:highlight>
                <a:srgbClr val="FFFFFF"/>
              </a:highlight>
            </a:endParaRPr>
          </a:p>
          <a:p>
            <a:pPr lvl="0">
              <a:lnSpc>
                <a:spcPct val="115000"/>
              </a:lnSpc>
              <a:spcAft>
                <a:spcPts val="0"/>
              </a:spcAft>
              <a:buFont typeface="Wingdings" panose="05000000000000000000" pitchFamily="2" charset="2"/>
              <a:buChar char="ü"/>
              <a:tabLst>
                <a:tab pos="457200" algn="l"/>
              </a:tabLst>
            </a:pPr>
            <a:r>
              <a:rPr lang="fr-FR" sz="1600" b="1" dirty="0">
                <a:highlight>
                  <a:srgbClr val="FFFFFF"/>
                </a:highlight>
              </a:rPr>
              <a:t>Pourquoi ?  </a:t>
            </a:r>
          </a:p>
          <a:p>
            <a:pPr lvl="1" algn="just">
              <a:lnSpc>
                <a:spcPct val="115000"/>
              </a:lnSpc>
              <a:buFont typeface="Arial" panose="020B0604020202020204" pitchFamily="34" charset="0"/>
              <a:buChar char="–"/>
              <a:tabLst>
                <a:tab pos="457200" algn="l"/>
              </a:tabLst>
            </a:pPr>
            <a:r>
              <a:rPr lang="fr-FR" sz="1600" dirty="0">
                <a:highlight>
                  <a:srgbClr val="FFFFFF"/>
                </a:highlight>
                <a:latin typeface="Arial" panose="020B0604020202020204" pitchFamily="34" charset="0"/>
                <a:cs typeface="Arial" panose="020B0604020202020204" pitchFamily="34" charset="0"/>
              </a:rPr>
              <a:t>Présenter les attentes de la CNSA sur cet appel à projets </a:t>
            </a:r>
          </a:p>
          <a:p>
            <a:pPr lvl="1" algn="just">
              <a:lnSpc>
                <a:spcPct val="115000"/>
              </a:lnSpc>
              <a:buFont typeface="Arial" panose="020B0604020202020204" pitchFamily="34" charset="0"/>
              <a:buChar char="–"/>
              <a:tabLst>
                <a:tab pos="457200" algn="l"/>
              </a:tabLst>
            </a:pPr>
            <a:r>
              <a:rPr lang="fr-FR" sz="1600" dirty="0">
                <a:highlight>
                  <a:srgbClr val="FFFFFF"/>
                </a:highlight>
                <a:latin typeface="Arial" panose="020B0604020202020204" pitchFamily="34" charset="0"/>
                <a:cs typeface="Arial" panose="020B0604020202020204" pitchFamily="34" charset="0"/>
              </a:rPr>
              <a:t>Répondre aux questions des porteurs de projets</a:t>
            </a:r>
          </a:p>
          <a:p>
            <a:pPr lvl="1">
              <a:lnSpc>
                <a:spcPct val="115000"/>
              </a:lnSpc>
              <a:buFont typeface="Wingdings" panose="05000000000000000000" pitchFamily="2" charset="2"/>
              <a:buChar char="ü"/>
              <a:tabLst>
                <a:tab pos="457200" algn="l"/>
              </a:tabLst>
            </a:pPr>
            <a:endParaRPr lang="fr-FR" sz="1600" b="1" dirty="0">
              <a:highlight>
                <a:srgbClr val="FFFFFF"/>
              </a:highlight>
            </a:endParaRPr>
          </a:p>
          <a:p>
            <a:pPr lvl="0">
              <a:lnSpc>
                <a:spcPct val="115000"/>
              </a:lnSpc>
              <a:spcAft>
                <a:spcPts val="0"/>
              </a:spcAft>
              <a:buFont typeface="Wingdings" panose="05000000000000000000" pitchFamily="2" charset="2"/>
              <a:buChar char="ü"/>
              <a:tabLst>
                <a:tab pos="457200" algn="l"/>
              </a:tabLst>
            </a:pPr>
            <a:r>
              <a:rPr lang="fr-FR" sz="1600" b="1" dirty="0">
                <a:highlight>
                  <a:srgbClr val="FFFFFF"/>
                </a:highlight>
              </a:rPr>
              <a:t>Comment ? </a:t>
            </a:r>
          </a:p>
          <a:p>
            <a:pPr lvl="1" algn="just">
              <a:lnSpc>
                <a:spcPct val="115000"/>
              </a:lnSpc>
              <a:buFont typeface="Arial" panose="020B0604020202020204" pitchFamily="34" charset="0"/>
              <a:buChar char="–"/>
              <a:tabLst>
                <a:tab pos="457200" algn="l"/>
              </a:tabLst>
            </a:pPr>
            <a:r>
              <a:rPr lang="fr-FR" sz="1600" b="1" dirty="0">
                <a:highlight>
                  <a:srgbClr val="FFFFFF"/>
                </a:highlight>
                <a:latin typeface="Arial" panose="020B0604020202020204" pitchFamily="34" charset="0"/>
                <a:cs typeface="Arial" panose="020B0604020202020204" pitchFamily="34" charset="0"/>
              </a:rPr>
              <a:t>Inscription obligatoire avant le 6 janvier en </a:t>
            </a:r>
            <a:r>
              <a:rPr lang="fr-FR" sz="1600" b="1" dirty="0">
                <a:latin typeface="Arial" panose="020B0604020202020204" pitchFamily="34" charset="0"/>
                <a:cs typeface="Arial" panose="020B0604020202020204" pitchFamily="34" charset="0"/>
              </a:rPr>
              <a:t>remplissant le formulaire suivant</a:t>
            </a:r>
            <a:r>
              <a:rPr lang="fr-FR" sz="1600" dirty="0">
                <a:latin typeface="Arial" panose="020B0604020202020204" pitchFamily="34" charset="0"/>
                <a:cs typeface="Arial" panose="020B0604020202020204" pitchFamily="34" charset="0"/>
              </a:rPr>
              <a:t> : </a:t>
            </a:r>
            <a:r>
              <a:rPr lang="fr-FR" sz="1600" dirty="0">
                <a:latin typeface="Arial" panose="020B0604020202020204" pitchFamily="34" charset="0"/>
                <a:cs typeface="Arial" panose="020B0604020202020204" pitchFamily="34" charset="0"/>
                <a:hlinkClick r:id="rId4"/>
              </a:rPr>
              <a:t>https://forms.gle/fqvWykpRjJP55Hcn6</a:t>
            </a:r>
            <a:r>
              <a:rPr lang="fr-FR" sz="1600" dirty="0">
                <a:latin typeface="Arial" panose="020B0604020202020204" pitchFamily="34" charset="0"/>
                <a:cs typeface="Arial" panose="020B0604020202020204" pitchFamily="34" charset="0"/>
              </a:rPr>
              <a:t>  </a:t>
            </a:r>
          </a:p>
          <a:p>
            <a:pPr lvl="1" algn="just">
              <a:lnSpc>
                <a:spcPct val="115000"/>
              </a:lnSpc>
              <a:buFont typeface="Arial" panose="020B0604020202020204" pitchFamily="34" charset="0"/>
              <a:buChar char="–"/>
              <a:tabLst>
                <a:tab pos="457200" algn="l"/>
              </a:tabLst>
            </a:pPr>
            <a:r>
              <a:rPr lang="fr-FR" sz="1600" b="1" dirty="0">
                <a:latin typeface="Arial" panose="020B0604020202020204" pitchFamily="34" charset="0"/>
                <a:cs typeface="Arial" panose="020B0604020202020204" pitchFamily="34" charset="0"/>
              </a:rPr>
              <a:t>Les inscrits recevront les </a:t>
            </a:r>
            <a:r>
              <a:rPr lang="fr-FR" sz="1600" b="1" dirty="0">
                <a:highlight>
                  <a:srgbClr val="FFFFFF"/>
                </a:highlight>
                <a:latin typeface="Arial" panose="020B0604020202020204" pitchFamily="34" charset="0"/>
                <a:cs typeface="Arial" panose="020B0604020202020204" pitchFamily="34" charset="0"/>
              </a:rPr>
              <a:t>identifiants et code de connexion la semaine du 9 janvier</a:t>
            </a:r>
            <a:r>
              <a:rPr lang="fr-FR" sz="1600" dirty="0">
                <a:highlight>
                  <a:srgbClr val="FFFFFF"/>
                </a:highlight>
                <a:latin typeface="Arial" panose="020B0604020202020204" pitchFamily="34" charset="0"/>
                <a:cs typeface="Arial" panose="020B0604020202020204" pitchFamily="34" charset="0"/>
              </a:rPr>
              <a:t> par voie électronique </a:t>
            </a:r>
          </a:p>
          <a:p>
            <a:pPr lvl="1" algn="just">
              <a:lnSpc>
                <a:spcPct val="115000"/>
              </a:lnSpc>
              <a:buFont typeface="Arial" panose="020B0604020202020204" pitchFamily="34" charset="0"/>
              <a:buChar char="–"/>
              <a:tabLst>
                <a:tab pos="457200" algn="l"/>
              </a:tabLst>
            </a:pPr>
            <a:r>
              <a:rPr lang="fr-FR" sz="1600" dirty="0">
                <a:latin typeface="Arial" panose="020B0604020202020204" pitchFamily="34" charset="0"/>
                <a:cs typeface="Arial" panose="020B0604020202020204" pitchFamily="34" charset="0"/>
              </a:rPr>
              <a:t>Attention, le nombre d’inscrits est limité à 300 personnes, animateurs inclus</a:t>
            </a:r>
          </a:p>
          <a:p>
            <a:pPr marL="457200" lvl="1" indent="0" algn="just">
              <a:lnSpc>
                <a:spcPct val="115000"/>
              </a:lnSpc>
              <a:buNone/>
              <a:tabLst>
                <a:tab pos="457200" algn="l"/>
              </a:tabLst>
            </a:pPr>
            <a:endParaRPr lang="fr-FR" sz="1600" dirty="0">
              <a:latin typeface="Arial" panose="020B0604020202020204" pitchFamily="34" charset="0"/>
              <a:cs typeface="Arial" panose="020B0604020202020204" pitchFamily="34" charset="0"/>
            </a:endParaRPr>
          </a:p>
          <a:p>
            <a:pPr marL="457200" lvl="1" indent="0" algn="just">
              <a:lnSpc>
                <a:spcPct val="115000"/>
              </a:lnSpc>
              <a:buNone/>
              <a:tabLst>
                <a:tab pos="457200" algn="l"/>
              </a:tabLst>
            </a:pPr>
            <a:endParaRPr lang="fr-FR" sz="1600" dirty="0">
              <a:latin typeface="Arial" panose="020B0604020202020204" pitchFamily="34" charset="0"/>
              <a:cs typeface="Arial" panose="020B0604020202020204" pitchFamily="34" charset="0"/>
            </a:endParaRPr>
          </a:p>
          <a:p>
            <a:pPr marL="457200" lvl="1" indent="0" algn="just">
              <a:lnSpc>
                <a:spcPct val="115000"/>
              </a:lnSpc>
              <a:buNone/>
              <a:tabLst>
                <a:tab pos="457200" algn="l"/>
              </a:tabLst>
            </a:pPr>
            <a:endParaRPr lang="fr-FR" sz="1600" dirty="0">
              <a:latin typeface="Arial" panose="020B0604020202020204" pitchFamily="34" charset="0"/>
              <a:cs typeface="Arial" panose="020B0604020202020204" pitchFamily="34" charset="0"/>
            </a:endParaRPr>
          </a:p>
          <a:p>
            <a:pPr lvl="1" algn="just">
              <a:lnSpc>
                <a:spcPct val="115000"/>
              </a:lnSpc>
              <a:buFont typeface="Arial" panose="020B0604020202020204" pitchFamily="34" charset="0"/>
              <a:buChar char="–"/>
              <a:tabLst>
                <a:tab pos="457200" algn="l"/>
              </a:tabLst>
            </a:pPr>
            <a:endParaRPr lang="fr-FR" sz="1600" dirty="0">
              <a:latin typeface="Arial" panose="020B0604020202020204" pitchFamily="34" charset="0"/>
              <a:cs typeface="Arial" panose="020B0604020202020204" pitchFamily="34" charset="0"/>
            </a:endParaRPr>
          </a:p>
          <a:p>
            <a:pPr marL="0" indent="0" algn="just">
              <a:lnSpc>
                <a:spcPct val="115000"/>
              </a:lnSpc>
              <a:buNone/>
              <a:tabLst>
                <a:tab pos="457200" algn="l"/>
              </a:tabLst>
            </a:pPr>
            <a:endParaRPr lang="fr-FR" sz="1600" dirty="0">
              <a:latin typeface="Arial" panose="020B0604020202020204" pitchFamily="34" charset="0"/>
              <a:cs typeface="Arial" panose="020B0604020202020204" pitchFamily="34" charset="0"/>
            </a:endParaRPr>
          </a:p>
        </p:txBody>
      </p:sp>
      <p:pic>
        <p:nvPicPr>
          <p:cNvPr id="6" name="Image 5">
            <a:extLst>
              <a:ext uri="{FF2B5EF4-FFF2-40B4-BE49-F238E27FC236}">
                <a16:creationId xmlns:a16="http://schemas.microsoft.com/office/drawing/2014/main" id="{F6364367-8CFF-4F24-A4B7-951C6F3B585F}"/>
              </a:ext>
            </a:extLst>
          </p:cNvPr>
          <p:cNvPicPr>
            <a:picLocks noChangeAspect="1"/>
          </p:cNvPicPr>
          <p:nvPr/>
        </p:nvPicPr>
        <p:blipFill>
          <a:blip r:embed="rId5"/>
          <a:stretch>
            <a:fillRect/>
          </a:stretch>
        </p:blipFill>
        <p:spPr>
          <a:xfrm>
            <a:off x="3893866" y="6332523"/>
            <a:ext cx="476316" cy="419158"/>
          </a:xfrm>
          <a:prstGeom prst="rect">
            <a:avLst/>
          </a:prstGeom>
        </p:spPr>
      </p:pic>
      <p:sp>
        <p:nvSpPr>
          <p:cNvPr id="5" name="Espace réservé du numéro de diapositive 4">
            <a:extLst>
              <a:ext uri="{FF2B5EF4-FFF2-40B4-BE49-F238E27FC236}">
                <a16:creationId xmlns:a16="http://schemas.microsoft.com/office/drawing/2014/main" id="{B9AC36B2-1530-424A-A450-328AAC37F651}"/>
              </a:ext>
            </a:extLst>
          </p:cNvPr>
          <p:cNvSpPr>
            <a:spLocks noGrp="1"/>
          </p:cNvSpPr>
          <p:nvPr>
            <p:ph type="sldNum" sz="quarter" idx="14"/>
          </p:nvPr>
        </p:nvSpPr>
        <p:spPr/>
        <p:txBody>
          <a:bodyPr/>
          <a:lstStyle/>
          <a:p>
            <a:fld id="{9242190C-1718-4DF4-AE65-993259183895}" type="slidenum">
              <a:rPr lang="fr-FR" smtClean="0"/>
              <a:t>41</a:t>
            </a:fld>
            <a:endParaRPr lang="fr-FR"/>
          </a:p>
        </p:txBody>
      </p:sp>
    </p:spTree>
    <p:extLst>
      <p:ext uri="{BB962C8B-B14F-4D97-AF65-F5344CB8AC3E}">
        <p14:creationId xmlns:p14="http://schemas.microsoft.com/office/powerpoint/2010/main" val="273676394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0"/>
            <p:custDataLst>
              <p:tags r:id="rId1"/>
            </p:custDataLst>
          </p:nvPr>
        </p:nvSpPr>
        <p:spPr/>
        <p:txBody>
          <a:bodyPr/>
          <a:lstStyle/>
          <a:p>
            <a:r>
              <a:rPr lang="fr-FR" dirty="0"/>
              <a:t>Une aide en ligne  </a:t>
            </a:r>
          </a:p>
        </p:txBody>
      </p:sp>
      <p:sp>
        <p:nvSpPr>
          <p:cNvPr id="4" name="Espace réservé du contenu 3"/>
          <p:cNvSpPr>
            <a:spLocks noGrp="1"/>
          </p:cNvSpPr>
          <p:nvPr>
            <p:ph idx="1"/>
            <p:custDataLst>
              <p:tags r:id="rId2"/>
            </p:custDataLst>
          </p:nvPr>
        </p:nvSpPr>
        <p:spPr>
          <a:xfrm>
            <a:off x="254658" y="1341680"/>
            <a:ext cx="8467311" cy="5298271"/>
          </a:xfrm>
        </p:spPr>
        <p:txBody>
          <a:bodyPr>
            <a:normAutofit/>
          </a:bodyPr>
          <a:lstStyle/>
          <a:p>
            <a:pPr lvl="0">
              <a:lnSpc>
                <a:spcPct val="115000"/>
              </a:lnSpc>
              <a:spcAft>
                <a:spcPts val="0"/>
              </a:spcAft>
              <a:buFont typeface="Wingdings" panose="05000000000000000000" pitchFamily="2" charset="2"/>
              <a:buChar char="ü"/>
              <a:tabLst>
                <a:tab pos="457200" algn="l"/>
              </a:tabLst>
            </a:pPr>
            <a:r>
              <a:rPr lang="fr-FR" sz="1600" b="1" dirty="0"/>
              <a:t> En cas de question sur l’appel à projets </a:t>
            </a:r>
          </a:p>
          <a:p>
            <a:pPr lvl="1" algn="just">
              <a:lnSpc>
                <a:spcPct val="115000"/>
              </a:lnSpc>
              <a:buFont typeface="Arial" panose="020B0604020202020204" pitchFamily="34" charset="0"/>
              <a:buChar char="–"/>
              <a:tabLst>
                <a:tab pos="457200" algn="l"/>
              </a:tabLst>
            </a:pPr>
            <a:r>
              <a:rPr lang="fr-FR" sz="1500" dirty="0">
                <a:latin typeface="Arial" panose="020B0604020202020204" pitchFamily="34" charset="0"/>
                <a:cs typeface="Arial" panose="020B0604020202020204" pitchFamily="34" charset="0"/>
              </a:rPr>
              <a:t>Nous vous </a:t>
            </a:r>
            <a:r>
              <a:rPr lang="fr-FR" sz="1500" dirty="0">
                <a:highlight>
                  <a:srgbClr val="FFFFFF"/>
                </a:highlight>
                <a:latin typeface="Arial" panose="020B0604020202020204" pitchFamily="34" charset="0"/>
                <a:cs typeface="Arial" panose="020B0604020202020204" pitchFamily="34" charset="0"/>
              </a:rPr>
              <a:t>invitons en premier lieu à vous inscrire au webinaire du 12 janvier.</a:t>
            </a:r>
          </a:p>
          <a:p>
            <a:pPr lvl="1" algn="just">
              <a:lnSpc>
                <a:spcPct val="115000"/>
              </a:lnSpc>
              <a:buFont typeface="Arial" panose="020B0604020202020204" pitchFamily="34" charset="0"/>
              <a:buChar char="–"/>
              <a:tabLst>
                <a:tab pos="457200" algn="l"/>
              </a:tabLst>
            </a:pPr>
            <a:r>
              <a:rPr lang="fr-FR" sz="1500" dirty="0">
                <a:highlight>
                  <a:srgbClr val="FFFFFF"/>
                </a:highlight>
                <a:latin typeface="Arial" panose="020B0604020202020204" pitchFamily="34" charset="0"/>
                <a:cs typeface="Arial" panose="020B0604020202020204" pitchFamily="34" charset="0"/>
              </a:rPr>
              <a:t>Si des questions persistent, vous pouvez adresser un mail à </a:t>
            </a:r>
            <a:r>
              <a:rPr lang="fr-FR" sz="1500" dirty="0">
                <a:highlight>
                  <a:srgbClr val="FFFFFF"/>
                </a:highlight>
                <a:latin typeface="Arial" panose="020B0604020202020204" pitchFamily="34" charset="0"/>
                <a:cs typeface="Arial" panose="020B0604020202020204" pitchFamily="34" charset="0"/>
                <a:hlinkClick r:id="rId4">
                  <a:extLst>
                    <a:ext uri="{A12FA001-AC4F-418D-AE19-62706E023703}">
                      <ahyp:hlinkClr xmlns:ahyp="http://schemas.microsoft.com/office/drawing/2018/hyperlinkcolor" val="tx"/>
                    </a:ext>
                  </a:extLst>
                </a:hlinkClick>
              </a:rPr>
              <a:t>innovation2023@cnsa.fr</a:t>
            </a:r>
            <a:r>
              <a:rPr lang="fr-FR" sz="1500" dirty="0">
                <a:highlight>
                  <a:srgbClr val="FFFFFF"/>
                </a:highlight>
                <a:latin typeface="Arial" panose="020B0604020202020204" pitchFamily="34" charset="0"/>
                <a:cs typeface="Arial" panose="020B0604020202020204" pitchFamily="34" charset="0"/>
              </a:rPr>
              <a:t> avant le </a:t>
            </a:r>
            <a:r>
              <a:rPr lang="fr-FR" sz="1500" b="1" u="sng" dirty="0">
                <a:highlight>
                  <a:srgbClr val="FFFFFF"/>
                </a:highlight>
                <a:latin typeface="Arial" panose="020B0604020202020204" pitchFamily="34" charset="0"/>
                <a:cs typeface="Arial" panose="020B0604020202020204" pitchFamily="34" charset="0"/>
              </a:rPr>
              <a:t>22 février 2023 midi</a:t>
            </a:r>
            <a:r>
              <a:rPr lang="fr-FR" sz="1500" dirty="0">
                <a:highlight>
                  <a:srgbClr val="FFFFFF"/>
                </a:highlight>
                <a:latin typeface="Arial" panose="020B0604020202020204" pitchFamily="34" charset="0"/>
                <a:cs typeface="Arial" panose="020B0604020202020204" pitchFamily="34" charset="0"/>
              </a:rPr>
              <a:t>. La </a:t>
            </a:r>
            <a:r>
              <a:rPr lang="fr-FR" sz="1500" dirty="0">
                <a:latin typeface="Arial" panose="020B0604020202020204" pitchFamily="34" charset="0"/>
                <a:cs typeface="Arial" panose="020B0604020202020204" pitchFamily="34" charset="0"/>
              </a:rPr>
              <a:t>CNSA ne s’engage toutefois pas à vous répondre en cas de fort afflux de demandes. </a:t>
            </a:r>
          </a:p>
          <a:p>
            <a:pPr lvl="0">
              <a:lnSpc>
                <a:spcPct val="115000"/>
              </a:lnSpc>
              <a:spcAft>
                <a:spcPts val="0"/>
              </a:spcAft>
              <a:buFont typeface="Wingdings" panose="05000000000000000000" pitchFamily="2" charset="2"/>
              <a:buChar char="ü"/>
              <a:tabLst>
                <a:tab pos="457200" algn="l"/>
              </a:tabLst>
            </a:pPr>
            <a:endParaRPr lang="fr-FR" sz="1600" b="1" dirty="0"/>
          </a:p>
          <a:p>
            <a:pPr lvl="0">
              <a:lnSpc>
                <a:spcPct val="115000"/>
              </a:lnSpc>
              <a:spcAft>
                <a:spcPts val="0"/>
              </a:spcAft>
              <a:buFont typeface="Wingdings" panose="05000000000000000000" pitchFamily="2" charset="2"/>
              <a:buChar char="ü"/>
              <a:tabLst>
                <a:tab pos="457200" algn="l"/>
              </a:tabLst>
            </a:pPr>
            <a:endParaRPr lang="fr-FR" sz="1600" b="1" dirty="0"/>
          </a:p>
          <a:p>
            <a:pPr lvl="0">
              <a:lnSpc>
                <a:spcPct val="115000"/>
              </a:lnSpc>
              <a:spcAft>
                <a:spcPts val="0"/>
              </a:spcAft>
              <a:buFont typeface="Wingdings" panose="05000000000000000000" pitchFamily="2" charset="2"/>
              <a:buChar char="ü"/>
              <a:tabLst>
                <a:tab pos="457200" algn="l"/>
              </a:tabLst>
            </a:pPr>
            <a:r>
              <a:rPr lang="fr-FR" sz="1600" b="1" dirty="0"/>
              <a:t>En cas de difficulté technique pour déposer votre dossier en ligne : </a:t>
            </a:r>
          </a:p>
          <a:p>
            <a:pPr lvl="1" algn="just">
              <a:lnSpc>
                <a:spcPct val="115000"/>
              </a:lnSpc>
              <a:buFont typeface="Arial" panose="020B0604020202020204" pitchFamily="34" charset="0"/>
              <a:buChar char="–"/>
              <a:tabLst>
                <a:tab pos="457200" algn="l"/>
              </a:tabLst>
            </a:pPr>
            <a:r>
              <a:rPr lang="fr-FR" sz="1500" dirty="0">
                <a:latin typeface="Arial" panose="020B0604020202020204" pitchFamily="34" charset="0"/>
                <a:cs typeface="Arial" panose="020B0604020202020204" pitchFamily="34" charset="0"/>
              </a:rPr>
              <a:t>Contacter la CNSA à </a:t>
            </a:r>
            <a:r>
              <a:rPr lang="fr-FR" sz="1500" dirty="0">
                <a:highlight>
                  <a:srgbClr val="FFFFFF"/>
                </a:highlight>
                <a:latin typeface="Arial" panose="020B0604020202020204" pitchFamily="34" charset="0"/>
                <a:cs typeface="Arial" panose="020B0604020202020204" pitchFamily="34" charset="0"/>
              </a:rPr>
              <a:t>l’adresse suivante : </a:t>
            </a:r>
            <a:r>
              <a:rPr lang="fr-FR" sz="1500" dirty="0">
                <a:highlight>
                  <a:srgbClr val="FFFFFF"/>
                </a:highlight>
                <a:latin typeface="Arial" panose="020B0604020202020204" pitchFamily="34" charset="0"/>
                <a:cs typeface="Arial" panose="020B0604020202020204" pitchFamily="34" charset="0"/>
                <a:hlinkClick r:id="rId4">
                  <a:extLst>
                    <a:ext uri="{A12FA001-AC4F-418D-AE19-62706E023703}">
                      <ahyp:hlinkClr xmlns:ahyp="http://schemas.microsoft.com/office/drawing/2018/hyperlinkcolor" val="tx"/>
                    </a:ext>
                  </a:extLst>
                </a:hlinkClick>
              </a:rPr>
              <a:t>innovation2023@cnsa.fr</a:t>
            </a:r>
            <a:endParaRPr lang="fr-FR" sz="1500" dirty="0">
              <a:highlight>
                <a:srgbClr val="FFFFFF"/>
              </a:highlight>
              <a:latin typeface="Arial" panose="020B0604020202020204" pitchFamily="34" charset="0"/>
              <a:cs typeface="Arial" panose="020B0604020202020204" pitchFamily="34" charset="0"/>
            </a:endParaRPr>
          </a:p>
          <a:p>
            <a:pPr lvl="1" algn="just">
              <a:lnSpc>
                <a:spcPct val="115000"/>
              </a:lnSpc>
              <a:buFont typeface="Arial" panose="020B0604020202020204" pitchFamily="34" charset="0"/>
              <a:buChar char="–"/>
              <a:tabLst>
                <a:tab pos="457200" algn="l"/>
              </a:tabLst>
            </a:pPr>
            <a:r>
              <a:rPr lang="fr-FR" sz="1500" dirty="0">
                <a:highlight>
                  <a:srgbClr val="FFFFFF"/>
                </a:highlight>
                <a:latin typeface="Arial" panose="020B0604020202020204" pitchFamily="34" charset="0"/>
                <a:cs typeface="Arial" panose="020B0604020202020204" pitchFamily="34" charset="0"/>
              </a:rPr>
              <a:t>Les questions sont à envoyer entre le 13 janvier 2023 (soit un jour après la date d’ouverture de la plate-forme de dépôt le 12 janvier), et le </a:t>
            </a:r>
            <a:r>
              <a:rPr lang="fr-FR" sz="1500" b="1" u="sng" dirty="0">
                <a:highlight>
                  <a:srgbClr val="FFFFFF"/>
                </a:highlight>
                <a:latin typeface="Arial" panose="020B0604020202020204" pitchFamily="34" charset="0"/>
                <a:cs typeface="Arial" panose="020B0604020202020204" pitchFamily="34" charset="0"/>
              </a:rPr>
              <a:t>22 février 2023 midi</a:t>
            </a:r>
            <a:r>
              <a:rPr lang="fr-FR" sz="1500" dirty="0">
                <a:highlight>
                  <a:srgbClr val="FFFFFF"/>
                </a:highlight>
                <a:latin typeface="Arial" panose="020B0604020202020204" pitchFamily="34" charset="0"/>
                <a:cs typeface="Arial" panose="020B0604020202020204" pitchFamily="34" charset="0"/>
              </a:rPr>
              <a:t> (soit deux jours avant la </a:t>
            </a:r>
            <a:r>
              <a:rPr lang="fr-FR" sz="1500" dirty="0">
                <a:latin typeface="Arial" panose="020B0604020202020204" pitchFamily="34" charset="0"/>
                <a:cs typeface="Arial" panose="020B0604020202020204" pitchFamily="34" charset="0"/>
              </a:rPr>
              <a:t>date limite de dépôt des candidatures). Aucune demande ne sera traitée au-delà de cette date. </a:t>
            </a:r>
          </a:p>
          <a:p>
            <a:pPr marL="457200" lvl="1" indent="0">
              <a:lnSpc>
                <a:spcPct val="115000"/>
              </a:lnSpc>
              <a:buNone/>
              <a:tabLst>
                <a:tab pos="457200" algn="l"/>
              </a:tabLst>
            </a:pPr>
            <a:endParaRPr lang="fr-FR" sz="1600" b="1" dirty="0"/>
          </a:p>
          <a:p>
            <a:pPr marL="457200" lvl="1" indent="0" algn="just">
              <a:lnSpc>
                <a:spcPct val="115000"/>
              </a:lnSpc>
              <a:buNone/>
              <a:tabLst>
                <a:tab pos="457200" algn="l"/>
              </a:tabLst>
            </a:pPr>
            <a:endParaRPr lang="fr-FR" sz="1600" dirty="0">
              <a:latin typeface="Arial" panose="020B0604020202020204" pitchFamily="34" charset="0"/>
              <a:cs typeface="Arial" panose="020B0604020202020204" pitchFamily="34" charset="0"/>
            </a:endParaRPr>
          </a:p>
          <a:p>
            <a:pPr marL="457200" lvl="1" indent="0" algn="just">
              <a:lnSpc>
                <a:spcPct val="115000"/>
              </a:lnSpc>
              <a:buNone/>
              <a:tabLst>
                <a:tab pos="457200" algn="l"/>
              </a:tabLst>
            </a:pPr>
            <a:endParaRPr lang="fr-FR" sz="1600" dirty="0">
              <a:latin typeface="Arial" panose="020B0604020202020204" pitchFamily="34" charset="0"/>
              <a:cs typeface="Arial" panose="020B0604020202020204" pitchFamily="34" charset="0"/>
            </a:endParaRPr>
          </a:p>
          <a:p>
            <a:pPr marL="457200" lvl="1" indent="0" algn="just">
              <a:lnSpc>
                <a:spcPct val="115000"/>
              </a:lnSpc>
              <a:buNone/>
              <a:tabLst>
                <a:tab pos="457200" algn="l"/>
              </a:tabLst>
            </a:pPr>
            <a:endParaRPr lang="fr-FR" sz="1600" dirty="0">
              <a:latin typeface="Arial" panose="020B0604020202020204" pitchFamily="34" charset="0"/>
              <a:cs typeface="Arial" panose="020B0604020202020204" pitchFamily="34" charset="0"/>
            </a:endParaRPr>
          </a:p>
          <a:p>
            <a:pPr lvl="1" algn="just">
              <a:lnSpc>
                <a:spcPct val="115000"/>
              </a:lnSpc>
              <a:buFont typeface="Arial" panose="020B0604020202020204" pitchFamily="34" charset="0"/>
              <a:buChar char="–"/>
              <a:tabLst>
                <a:tab pos="457200" algn="l"/>
              </a:tabLst>
            </a:pPr>
            <a:endParaRPr lang="fr-FR" sz="1600" dirty="0">
              <a:latin typeface="Arial" panose="020B0604020202020204" pitchFamily="34" charset="0"/>
              <a:cs typeface="Arial" panose="020B0604020202020204" pitchFamily="34" charset="0"/>
            </a:endParaRPr>
          </a:p>
          <a:p>
            <a:pPr marL="0" indent="0" algn="just">
              <a:lnSpc>
                <a:spcPct val="115000"/>
              </a:lnSpc>
              <a:buNone/>
              <a:tabLst>
                <a:tab pos="457200" algn="l"/>
              </a:tabLst>
            </a:pPr>
            <a:endParaRPr lang="fr-FR" sz="1600" dirty="0">
              <a:latin typeface="Arial" panose="020B0604020202020204" pitchFamily="34" charset="0"/>
              <a:cs typeface="Arial" panose="020B0604020202020204" pitchFamily="34" charset="0"/>
            </a:endParaRPr>
          </a:p>
        </p:txBody>
      </p:sp>
      <p:pic>
        <p:nvPicPr>
          <p:cNvPr id="5" name="Image 4">
            <a:extLst>
              <a:ext uri="{FF2B5EF4-FFF2-40B4-BE49-F238E27FC236}">
                <a16:creationId xmlns:a16="http://schemas.microsoft.com/office/drawing/2014/main" id="{38C06C34-3758-40A1-B390-0080D2EEA882}"/>
              </a:ext>
            </a:extLst>
          </p:cNvPr>
          <p:cNvPicPr>
            <a:picLocks noChangeAspect="1"/>
          </p:cNvPicPr>
          <p:nvPr/>
        </p:nvPicPr>
        <p:blipFill>
          <a:blip r:embed="rId5"/>
          <a:stretch>
            <a:fillRect/>
          </a:stretch>
        </p:blipFill>
        <p:spPr>
          <a:xfrm>
            <a:off x="3893866" y="6332523"/>
            <a:ext cx="476316" cy="419158"/>
          </a:xfrm>
          <a:prstGeom prst="rect">
            <a:avLst/>
          </a:prstGeom>
        </p:spPr>
      </p:pic>
      <p:sp>
        <p:nvSpPr>
          <p:cNvPr id="6" name="Espace réservé du numéro de diapositive 5">
            <a:extLst>
              <a:ext uri="{FF2B5EF4-FFF2-40B4-BE49-F238E27FC236}">
                <a16:creationId xmlns:a16="http://schemas.microsoft.com/office/drawing/2014/main" id="{343D3292-4E99-4D56-AD38-FCBC099188B7}"/>
              </a:ext>
            </a:extLst>
          </p:cNvPr>
          <p:cNvSpPr>
            <a:spLocks noGrp="1"/>
          </p:cNvSpPr>
          <p:nvPr>
            <p:ph type="sldNum" sz="quarter" idx="14"/>
          </p:nvPr>
        </p:nvSpPr>
        <p:spPr/>
        <p:txBody>
          <a:bodyPr/>
          <a:lstStyle/>
          <a:p>
            <a:fld id="{9242190C-1718-4DF4-AE65-993259183895}" type="slidenum">
              <a:rPr lang="fr-FR" smtClean="0"/>
              <a:t>42</a:t>
            </a:fld>
            <a:endParaRPr lang="fr-FR"/>
          </a:p>
        </p:txBody>
      </p:sp>
    </p:spTree>
    <p:extLst>
      <p:ext uri="{BB962C8B-B14F-4D97-AF65-F5344CB8AC3E}">
        <p14:creationId xmlns:p14="http://schemas.microsoft.com/office/powerpoint/2010/main" val="148397646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custDataLst>
              <p:tags r:id="rId1"/>
            </p:custDataLst>
          </p:nvPr>
        </p:nvSpPr>
        <p:spPr>
          <a:xfrm>
            <a:off x="1030941" y="3191440"/>
            <a:ext cx="5862918" cy="1015663"/>
          </a:xfrm>
          <a:prstGeom prst="rect">
            <a:avLst/>
          </a:prstGeom>
          <a:noFill/>
        </p:spPr>
        <p:txBody>
          <a:bodyPr wrap="square" rtlCol="0">
            <a:spAutoFit/>
          </a:bodyPr>
          <a:lstStyle/>
          <a:p>
            <a:pPr algn="just"/>
            <a:endParaRPr lang="fr-FR" sz="1400" dirty="0"/>
          </a:p>
          <a:p>
            <a:pPr algn="ctr"/>
            <a:r>
              <a:rPr lang="fr-FR" sz="1600" dirty="0">
                <a:latin typeface="Arial" panose="020B0604020202020204" pitchFamily="34" charset="0"/>
                <a:cs typeface="Arial" panose="020B0604020202020204" pitchFamily="34" charset="0"/>
              </a:rPr>
              <a:t>Pour toute demande de renseignements sur l’appel à projets : </a:t>
            </a:r>
            <a:r>
              <a:rPr lang="fr-FR" sz="1600" b="1" dirty="0">
                <a:latin typeface="Arial" panose="020B0604020202020204" pitchFamily="34" charset="0"/>
                <a:cs typeface="Arial" panose="020B0604020202020204" pitchFamily="34" charset="0"/>
                <a:hlinkClick r:id="rId3"/>
              </a:rPr>
              <a:t>innovation2023@cnsa.fr</a:t>
            </a:r>
            <a:endParaRPr lang="fr-FR" sz="1600" b="1" dirty="0">
              <a:latin typeface="Arial" panose="020B0604020202020204" pitchFamily="34" charset="0"/>
              <a:cs typeface="Arial" panose="020B0604020202020204" pitchFamily="34" charset="0"/>
            </a:endParaRPr>
          </a:p>
          <a:p>
            <a:pPr algn="just"/>
            <a:endParaRPr lang="fr-FR" sz="1400" dirty="0"/>
          </a:p>
        </p:txBody>
      </p:sp>
    </p:spTree>
    <p:extLst>
      <p:ext uri="{BB962C8B-B14F-4D97-AF65-F5344CB8AC3E}">
        <p14:creationId xmlns:p14="http://schemas.microsoft.com/office/powerpoint/2010/main" val="39921618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758E1991-7053-448B-95E9-2C1DD6F4EF10}"/>
              </a:ext>
            </a:extLst>
          </p:cNvPr>
          <p:cNvSpPr>
            <a:spLocks noGrp="1"/>
          </p:cNvSpPr>
          <p:nvPr>
            <p:ph type="body" sz="quarter" idx="10"/>
          </p:nvPr>
        </p:nvSpPr>
        <p:spPr/>
        <p:txBody>
          <a:bodyPr/>
          <a:lstStyle/>
          <a:p>
            <a:r>
              <a:rPr lang="fr-FR" dirty="0"/>
              <a:t>Préambule (2/2)</a:t>
            </a:r>
          </a:p>
        </p:txBody>
      </p:sp>
      <p:sp>
        <p:nvSpPr>
          <p:cNvPr id="4" name="Espace réservé du contenu 3">
            <a:extLst>
              <a:ext uri="{FF2B5EF4-FFF2-40B4-BE49-F238E27FC236}">
                <a16:creationId xmlns:a16="http://schemas.microsoft.com/office/drawing/2014/main" id="{D971E262-21E9-42D2-B374-BA6B064CEBE2}"/>
              </a:ext>
            </a:extLst>
          </p:cNvPr>
          <p:cNvSpPr>
            <a:spLocks noGrp="1"/>
          </p:cNvSpPr>
          <p:nvPr>
            <p:ph idx="1"/>
          </p:nvPr>
        </p:nvSpPr>
        <p:spPr>
          <a:xfrm>
            <a:off x="305070" y="1464562"/>
            <a:ext cx="8340166" cy="3928876"/>
          </a:xfrm>
        </p:spPr>
        <p:txBody>
          <a:bodyPr>
            <a:noAutofit/>
          </a:bodyPr>
          <a:lstStyle/>
          <a:p>
            <a:pPr lvl="1">
              <a:spcAft>
                <a:spcPts val="600"/>
              </a:spcAft>
              <a:buFont typeface="Arial" panose="020B0604020202020204" pitchFamily="34" charset="0"/>
              <a:buChar char="•"/>
            </a:pPr>
            <a:r>
              <a:rPr lang="fr-FR" sz="1600" dirty="0"/>
              <a:t>L’appel à projets thématique « actions innovantes » 2023 s’inscrit </a:t>
            </a:r>
            <a:r>
              <a:rPr lang="fr-FR" sz="1600" b="1" dirty="0"/>
              <a:t>dans la continuité du précédent appel à projets thématique « actions innovantes » 2021</a:t>
            </a:r>
            <a:r>
              <a:rPr lang="fr-FR" sz="1600" dirty="0"/>
              <a:t>, relatif à « </a:t>
            </a:r>
            <a:r>
              <a:rPr lang="fr-FR" sz="1600" b="1" dirty="0"/>
              <a:t>la participation des personnes vivant à domicile</a:t>
            </a:r>
            <a:r>
              <a:rPr lang="fr-FR" sz="1600" dirty="0"/>
              <a:t>, et de leurs proches aidants, dans la gouvernance des services qui les accompagnent ». Cet appel à projets avait rencontré un grand succès avec 51 projets déposés. Au terme de la sélection, </a:t>
            </a:r>
            <a:r>
              <a:rPr lang="fr-FR" sz="1600" dirty="0">
                <a:hlinkClick r:id="rId2"/>
              </a:rPr>
              <a:t>6 projets lauréats</a:t>
            </a:r>
            <a:r>
              <a:rPr lang="fr-FR" sz="1600" dirty="0"/>
              <a:t> d’une durée de 24 à 30 mois ont été distingués, pour un soutien total de près de 750 000 euros. </a:t>
            </a:r>
          </a:p>
          <a:p>
            <a:pPr lvl="1">
              <a:spcAft>
                <a:spcPts val="600"/>
              </a:spcAft>
              <a:buFont typeface="Arial" panose="020B0604020202020204" pitchFamily="34" charset="0"/>
              <a:buChar char="•"/>
            </a:pPr>
            <a:r>
              <a:rPr lang="fr-FR" sz="1600" dirty="0"/>
              <a:t>Au travers des deux appels à projets consécutifs, il s’agit de </a:t>
            </a:r>
            <a:r>
              <a:rPr lang="fr-FR" sz="1600" b="1" dirty="0"/>
              <a:t>développer une communauté de porteurs de projets </a:t>
            </a:r>
            <a:r>
              <a:rPr lang="fr-FR" sz="1600" dirty="0"/>
              <a:t>travaillant sur la participation et ses défis opérationnels depuis les différents lieux de vie des personnes, tant au domicile (AAP 2021) qu’en établissement (AAP 2023).   </a:t>
            </a:r>
          </a:p>
          <a:p>
            <a:pPr lvl="1">
              <a:spcAft>
                <a:spcPts val="600"/>
              </a:spcAft>
              <a:buFont typeface="Arial" panose="020B0604020202020204" pitchFamily="34" charset="0"/>
              <a:buChar char="•"/>
            </a:pPr>
            <a:r>
              <a:rPr lang="fr-FR" sz="1600" dirty="0"/>
              <a:t>Cette continuité s’inscrira dans une démarche de </a:t>
            </a:r>
            <a:r>
              <a:rPr lang="fr-FR" sz="1600" b="1" dirty="0"/>
              <a:t>capitalisation des résultats des projets lauréats </a:t>
            </a:r>
            <a:r>
              <a:rPr lang="fr-FR" sz="1600" dirty="0"/>
              <a:t>sous forme de publications et d’évènements, dont des journées de valorisation communes. </a:t>
            </a:r>
          </a:p>
          <a:p>
            <a:pPr marL="0" indent="0">
              <a:spcAft>
                <a:spcPts val="600"/>
              </a:spcAft>
              <a:buNone/>
            </a:pPr>
            <a:endParaRPr lang="fr-FR" sz="1600" dirty="0"/>
          </a:p>
        </p:txBody>
      </p:sp>
      <p:pic>
        <p:nvPicPr>
          <p:cNvPr id="5" name="Image 4">
            <a:extLst>
              <a:ext uri="{FF2B5EF4-FFF2-40B4-BE49-F238E27FC236}">
                <a16:creationId xmlns:a16="http://schemas.microsoft.com/office/drawing/2014/main" id="{7A31F572-9BF1-439A-B086-8F1365FBCA6B}"/>
              </a:ext>
            </a:extLst>
          </p:cNvPr>
          <p:cNvPicPr>
            <a:picLocks noChangeAspect="1"/>
          </p:cNvPicPr>
          <p:nvPr/>
        </p:nvPicPr>
        <p:blipFill>
          <a:blip r:embed="rId3"/>
          <a:stretch>
            <a:fillRect/>
          </a:stretch>
        </p:blipFill>
        <p:spPr>
          <a:xfrm>
            <a:off x="4349717" y="6084829"/>
            <a:ext cx="476316" cy="419158"/>
          </a:xfrm>
          <a:prstGeom prst="rect">
            <a:avLst/>
          </a:prstGeom>
        </p:spPr>
      </p:pic>
      <p:sp>
        <p:nvSpPr>
          <p:cNvPr id="6" name="Espace réservé du numéro de diapositive 5">
            <a:extLst>
              <a:ext uri="{FF2B5EF4-FFF2-40B4-BE49-F238E27FC236}">
                <a16:creationId xmlns:a16="http://schemas.microsoft.com/office/drawing/2014/main" id="{6F3E5876-69D7-4713-A4A6-B0BB8846F871}"/>
              </a:ext>
            </a:extLst>
          </p:cNvPr>
          <p:cNvSpPr>
            <a:spLocks noGrp="1"/>
          </p:cNvSpPr>
          <p:nvPr>
            <p:ph type="sldNum" sz="quarter" idx="14"/>
          </p:nvPr>
        </p:nvSpPr>
        <p:spPr/>
        <p:txBody>
          <a:bodyPr/>
          <a:lstStyle/>
          <a:p>
            <a:fld id="{9242190C-1718-4DF4-AE65-993259183895}" type="slidenum">
              <a:rPr lang="fr-FR" smtClean="0"/>
              <a:t>5</a:t>
            </a:fld>
            <a:endParaRPr lang="fr-FR"/>
          </a:p>
        </p:txBody>
      </p:sp>
    </p:spTree>
    <p:extLst>
      <p:ext uri="{BB962C8B-B14F-4D97-AF65-F5344CB8AC3E}">
        <p14:creationId xmlns:p14="http://schemas.microsoft.com/office/powerpoint/2010/main" val="364731004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0"/>
            <p:custDataLst>
              <p:tags r:id="rId1"/>
            </p:custDataLst>
          </p:nvPr>
        </p:nvSpPr>
        <p:spPr>
          <a:xfrm>
            <a:off x="3168807" y="3181194"/>
            <a:ext cx="5311930" cy="1424650"/>
          </a:xfrm>
        </p:spPr>
        <p:txBody>
          <a:bodyPr>
            <a:normAutofit/>
          </a:bodyPr>
          <a:lstStyle/>
          <a:p>
            <a:r>
              <a:rPr lang="fr-FR" sz="2400" dirty="0"/>
              <a:t>L’appel à projets en bref</a:t>
            </a:r>
          </a:p>
        </p:txBody>
      </p:sp>
    </p:spTree>
    <p:extLst>
      <p:ext uri="{BB962C8B-B14F-4D97-AF65-F5344CB8AC3E}">
        <p14:creationId xmlns:p14="http://schemas.microsoft.com/office/powerpoint/2010/main" val="9897022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4B8571C0-708C-44DD-AFFE-DFB1C785C27C}"/>
              </a:ext>
            </a:extLst>
          </p:cNvPr>
          <p:cNvPicPr>
            <a:picLocks noChangeAspect="1"/>
          </p:cNvPicPr>
          <p:nvPr/>
        </p:nvPicPr>
        <p:blipFill rotWithShape="1">
          <a:blip r:embed="rId2"/>
          <a:srcRect l="28272" t="22747" r="29538" b="21443"/>
          <a:stretch/>
        </p:blipFill>
        <p:spPr>
          <a:xfrm>
            <a:off x="6759206" y="657135"/>
            <a:ext cx="1766558" cy="1168400"/>
          </a:xfrm>
          <a:prstGeom prst="rect">
            <a:avLst/>
          </a:prstGeom>
        </p:spPr>
      </p:pic>
      <p:sp>
        <p:nvSpPr>
          <p:cNvPr id="2" name="Espace réservé du texte 1"/>
          <p:cNvSpPr>
            <a:spLocks noGrp="1"/>
          </p:cNvSpPr>
          <p:nvPr>
            <p:ph type="body" sz="quarter" idx="10"/>
          </p:nvPr>
        </p:nvSpPr>
        <p:spPr>
          <a:xfrm>
            <a:off x="297127" y="367002"/>
            <a:ext cx="8606700" cy="481012"/>
          </a:xfrm>
        </p:spPr>
        <p:txBody>
          <a:bodyPr>
            <a:normAutofit fontScale="92500"/>
          </a:bodyPr>
          <a:lstStyle/>
          <a:p>
            <a:r>
              <a:rPr lang="fr-FR" dirty="0"/>
              <a:t>Un droit à la participation institué et réaffirmé ses vingt dernières années</a:t>
            </a:r>
          </a:p>
        </p:txBody>
      </p:sp>
      <p:sp>
        <p:nvSpPr>
          <p:cNvPr id="4" name="Espace réservé du contenu 3"/>
          <p:cNvSpPr>
            <a:spLocks noGrp="1"/>
          </p:cNvSpPr>
          <p:nvPr>
            <p:ph idx="1"/>
          </p:nvPr>
        </p:nvSpPr>
        <p:spPr>
          <a:xfrm>
            <a:off x="297127" y="848014"/>
            <a:ext cx="8488844" cy="5352851"/>
          </a:xfrm>
        </p:spPr>
        <p:txBody>
          <a:bodyPr>
            <a:normAutofit fontScale="25000" lnSpcReduction="20000"/>
          </a:bodyPr>
          <a:lstStyle/>
          <a:p>
            <a:pPr marL="0" indent="0">
              <a:lnSpc>
                <a:spcPct val="150000"/>
              </a:lnSpc>
              <a:buNone/>
            </a:pPr>
            <a:endParaRPr lang="fr-FR" sz="4800" b="1" dirty="0"/>
          </a:p>
          <a:p>
            <a:pPr marL="0" indent="0">
              <a:lnSpc>
                <a:spcPct val="150000"/>
              </a:lnSpc>
              <a:spcBef>
                <a:spcPts val="0"/>
              </a:spcBef>
              <a:spcAft>
                <a:spcPts val="600"/>
              </a:spcAft>
              <a:buNone/>
            </a:pPr>
            <a:r>
              <a:rPr lang="fr-FR" sz="4800" b="1" dirty="0"/>
              <a:t>Quelques repères sont rappelés</a:t>
            </a:r>
            <a:r>
              <a:rPr lang="fr-FR" sz="4800" dirty="0"/>
              <a:t>,</a:t>
            </a:r>
            <a:r>
              <a:rPr lang="fr-FR" sz="4800" b="1" dirty="0"/>
              <a:t> </a:t>
            </a:r>
            <a:r>
              <a:rPr lang="fr-FR" sz="4800" dirty="0"/>
              <a:t>sans visée d’exhaustivité : </a:t>
            </a:r>
            <a:endParaRPr lang="fr-FR" sz="4800" b="1" dirty="0"/>
          </a:p>
          <a:p>
            <a:pPr lvl="1">
              <a:lnSpc>
                <a:spcPct val="150000"/>
              </a:lnSpc>
              <a:spcBef>
                <a:spcPts val="0"/>
              </a:spcBef>
              <a:spcAft>
                <a:spcPts val="600"/>
              </a:spcAft>
              <a:buFont typeface="Wingdings" panose="05000000000000000000" pitchFamily="2" charset="2"/>
              <a:buChar char="§"/>
            </a:pPr>
            <a:r>
              <a:rPr lang="fr-FR" sz="4800" dirty="0"/>
              <a:t>Loi n° 2002-2 du 2 janvier 2002 rénovant l’action sociale et médico-sociale. </a:t>
            </a:r>
          </a:p>
          <a:p>
            <a:pPr lvl="1">
              <a:lnSpc>
                <a:spcPct val="150000"/>
              </a:lnSpc>
              <a:spcBef>
                <a:spcPts val="0"/>
              </a:spcBef>
              <a:spcAft>
                <a:spcPts val="600"/>
              </a:spcAft>
              <a:buFont typeface="Wingdings" panose="05000000000000000000" pitchFamily="2" charset="2"/>
              <a:buChar char="§"/>
            </a:pPr>
            <a:r>
              <a:rPr lang="fr-FR" sz="4800" dirty="0"/>
              <a:t>Article L311-3 du Code de l’action sociale et des familles (CASF) : droit à la participation individuelle et collective.</a:t>
            </a:r>
          </a:p>
          <a:p>
            <a:pPr lvl="1">
              <a:lnSpc>
                <a:spcPct val="150000"/>
              </a:lnSpc>
              <a:spcBef>
                <a:spcPts val="0"/>
              </a:spcBef>
              <a:spcAft>
                <a:spcPts val="600"/>
              </a:spcAft>
              <a:buFont typeface="Wingdings" panose="05000000000000000000" pitchFamily="2" charset="2"/>
              <a:buChar char="§"/>
            </a:pPr>
            <a:r>
              <a:rPr lang="fr-FR" sz="4800" dirty="0"/>
              <a:t>Plan interministériel d’action en faveur du travail social (2015) : principe d’intégration de la participation des personnes dans la formation des travailleurs sociaux, dans l’élaboration des politiques publiques, dans la contractualisation des établissements avec les tutelles et dans les méthodologies de recherche en travail social. </a:t>
            </a:r>
          </a:p>
          <a:p>
            <a:pPr lvl="1">
              <a:lnSpc>
                <a:spcPct val="150000"/>
              </a:lnSpc>
              <a:spcBef>
                <a:spcPts val="0"/>
              </a:spcBef>
              <a:spcAft>
                <a:spcPts val="600"/>
              </a:spcAft>
              <a:buFont typeface="Wingdings" panose="05000000000000000000" pitchFamily="2" charset="2"/>
              <a:buChar char="§"/>
            </a:pPr>
            <a:r>
              <a:rPr lang="fr-FR" sz="4800" dirty="0"/>
              <a:t>Commission pour la promotion de la bientraitance et la lutte contre la maltraitance, Note d’orientation pour une action globale d’appui à la bientraitance dans l’aide à l’autonomie (2019) : « </a:t>
            </a:r>
            <a:r>
              <a:rPr lang="fr-FR" sz="4800" i="1" dirty="0"/>
              <a:t>il n’y a pas de bientraitance si la personne « accompagnée » n’est pas respectée et reconnue dans ses droits et ses capacités de décision et de participation, aussi altérées soient-elles (…) c’est au maintien et à l’encouragement d’une capacité d’expression (sous toutes ses formes, et pas seulement bien sûr sous la forme verbale) que doit viser tout projet d’accompagnement. Accompagner à l’autonomie comporte en effet, intrinsèquement, le fait de soutenir et d’encourager l’expression et la participation sociale de la personne, en prenant pleinement appui sur ses capacités et en leur donnant l’occasion de se déployer dans les trois dimensions : de leur accompagnement individuel (sur le pilotage de leur propre « parcours ») ; de l’organisation du cadre « institutionnel » de leur accompagnement (établissement, service, ou toute structure même informelle) ; et plus largement, de l’organisation collective, via les modes d’expression mis en place au niveau territorial ou national</a:t>
            </a:r>
            <a:r>
              <a:rPr lang="fr-FR" sz="4800" dirty="0"/>
              <a:t>. »</a:t>
            </a:r>
          </a:p>
          <a:p>
            <a:pPr lvl="1">
              <a:lnSpc>
                <a:spcPct val="150000"/>
              </a:lnSpc>
              <a:spcBef>
                <a:spcPts val="0"/>
              </a:spcBef>
              <a:spcAft>
                <a:spcPts val="600"/>
              </a:spcAft>
              <a:buFont typeface="Wingdings" panose="05000000000000000000" pitchFamily="2" charset="2"/>
              <a:buChar char="§"/>
            </a:pPr>
            <a:r>
              <a:rPr lang="fr-FR" sz="4800" dirty="0"/>
              <a:t>COG État-CNSA 2022 – 2026 : un positionnement fort sur la citoyenneté dont un engagement n°4 « Favoriser la participation des personnes âgées et des personnes en situation de handicap à l’élaboration de leur parcours et généraliser la mesure de leur satisfaction ».</a:t>
            </a:r>
          </a:p>
          <a:p>
            <a:pPr lvl="2">
              <a:lnSpc>
                <a:spcPct val="150000"/>
              </a:lnSpc>
              <a:spcBef>
                <a:spcPts val="0"/>
              </a:spcBef>
              <a:buFont typeface="Wingdings" panose="05000000000000000000" pitchFamily="2" charset="2"/>
              <a:buChar char="ü"/>
            </a:pPr>
            <a:endParaRPr lang="fr-FR" sz="4300" dirty="0"/>
          </a:p>
        </p:txBody>
      </p:sp>
      <p:pic>
        <p:nvPicPr>
          <p:cNvPr id="5" name="Image 4">
            <a:extLst>
              <a:ext uri="{FF2B5EF4-FFF2-40B4-BE49-F238E27FC236}">
                <a16:creationId xmlns:a16="http://schemas.microsoft.com/office/drawing/2014/main" id="{CF824E9C-31AA-44C9-9B5F-99DEA91525CC}"/>
              </a:ext>
            </a:extLst>
          </p:cNvPr>
          <p:cNvPicPr>
            <a:picLocks noChangeAspect="1"/>
          </p:cNvPicPr>
          <p:nvPr/>
        </p:nvPicPr>
        <p:blipFill>
          <a:blip r:embed="rId3"/>
          <a:stretch>
            <a:fillRect/>
          </a:stretch>
        </p:blipFill>
        <p:spPr>
          <a:xfrm>
            <a:off x="4192056" y="6321276"/>
            <a:ext cx="476316" cy="419158"/>
          </a:xfrm>
          <a:prstGeom prst="rect">
            <a:avLst/>
          </a:prstGeom>
        </p:spPr>
      </p:pic>
      <p:sp>
        <p:nvSpPr>
          <p:cNvPr id="7" name="Espace réservé du numéro de diapositive 6">
            <a:extLst>
              <a:ext uri="{FF2B5EF4-FFF2-40B4-BE49-F238E27FC236}">
                <a16:creationId xmlns:a16="http://schemas.microsoft.com/office/drawing/2014/main" id="{BBD8C8E6-9545-4C8F-8221-6918AB5E74F1}"/>
              </a:ext>
            </a:extLst>
          </p:cNvPr>
          <p:cNvSpPr>
            <a:spLocks noGrp="1"/>
          </p:cNvSpPr>
          <p:nvPr>
            <p:ph type="sldNum" sz="quarter" idx="14"/>
          </p:nvPr>
        </p:nvSpPr>
        <p:spPr/>
        <p:txBody>
          <a:bodyPr/>
          <a:lstStyle/>
          <a:p>
            <a:fld id="{9242190C-1718-4DF4-AE65-993259183895}" type="slidenum">
              <a:rPr lang="fr-FR" smtClean="0"/>
              <a:t>7</a:t>
            </a:fld>
            <a:endParaRPr lang="fr-FR"/>
          </a:p>
        </p:txBody>
      </p:sp>
    </p:spTree>
    <p:extLst>
      <p:ext uri="{BB962C8B-B14F-4D97-AF65-F5344CB8AC3E}">
        <p14:creationId xmlns:p14="http://schemas.microsoft.com/office/powerpoint/2010/main" val="18919018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0"/>
          </p:nvPr>
        </p:nvSpPr>
        <p:spPr>
          <a:xfrm>
            <a:off x="159804" y="435356"/>
            <a:ext cx="9017136" cy="481012"/>
          </a:xfrm>
        </p:spPr>
        <p:txBody>
          <a:bodyPr>
            <a:normAutofit fontScale="92500"/>
          </a:bodyPr>
          <a:lstStyle/>
          <a:p>
            <a:r>
              <a:rPr lang="fr-FR" dirty="0"/>
              <a:t>Une effectivité du droit à la participation soumise à des défis opérationnels</a:t>
            </a:r>
          </a:p>
        </p:txBody>
      </p:sp>
      <p:sp>
        <p:nvSpPr>
          <p:cNvPr id="4" name="Espace réservé du contenu 3"/>
          <p:cNvSpPr>
            <a:spLocks noGrp="1"/>
          </p:cNvSpPr>
          <p:nvPr>
            <p:ph idx="1"/>
          </p:nvPr>
        </p:nvSpPr>
        <p:spPr>
          <a:xfrm>
            <a:off x="159804" y="1143476"/>
            <a:ext cx="8617527" cy="4950692"/>
          </a:xfrm>
        </p:spPr>
        <p:txBody>
          <a:bodyPr>
            <a:normAutofit/>
          </a:bodyPr>
          <a:lstStyle/>
          <a:p>
            <a:pPr marL="457200" lvl="1" indent="0">
              <a:lnSpc>
                <a:spcPct val="170000"/>
              </a:lnSpc>
              <a:spcBef>
                <a:spcPts val="0"/>
              </a:spcBef>
              <a:buNone/>
            </a:pPr>
            <a:endParaRPr lang="fr-FR" dirty="0"/>
          </a:p>
          <a:p>
            <a:pPr marL="457200" lvl="1" indent="0">
              <a:lnSpc>
                <a:spcPct val="170000"/>
              </a:lnSpc>
              <a:spcBef>
                <a:spcPts val="0"/>
              </a:spcBef>
              <a:spcAft>
                <a:spcPts val="600"/>
              </a:spcAft>
              <a:buNone/>
            </a:pPr>
            <a:r>
              <a:rPr lang="fr-FR" dirty="0"/>
              <a:t>Les </a:t>
            </a:r>
            <a:r>
              <a:rPr lang="fr-FR" b="1" dirty="0"/>
              <a:t>Recommandations </a:t>
            </a:r>
            <a:r>
              <a:rPr lang="fr-FR" dirty="0"/>
              <a:t>et les</a:t>
            </a:r>
            <a:r>
              <a:rPr lang="fr-FR" b="1" dirty="0"/>
              <a:t> Avis de la HAS</a:t>
            </a:r>
            <a:r>
              <a:rPr lang="fr-FR" dirty="0"/>
              <a:t> soulignent un enjeu d</a:t>
            </a:r>
            <a:r>
              <a:rPr lang="fr-FR" b="1" dirty="0"/>
              <a:t>’effectivité des droits à participation</a:t>
            </a:r>
            <a:r>
              <a:rPr lang="fr-FR" dirty="0"/>
              <a:t> dans les établissements, en le mettant </a:t>
            </a:r>
            <a:r>
              <a:rPr lang="fr-FR" b="1" dirty="0"/>
              <a:t>en relation avec des défis opérationnels et de mise en œuvre</a:t>
            </a:r>
            <a:r>
              <a:rPr lang="fr-FR" dirty="0"/>
              <a:t>.</a:t>
            </a:r>
            <a:r>
              <a:rPr lang="fr-FR" b="1" dirty="0"/>
              <a:t> </a:t>
            </a:r>
            <a:r>
              <a:rPr lang="fr-FR" dirty="0"/>
              <a:t>Voir notamment : </a:t>
            </a:r>
          </a:p>
          <a:p>
            <a:pPr lvl="2">
              <a:lnSpc>
                <a:spcPct val="170000"/>
              </a:lnSpc>
              <a:spcBef>
                <a:spcPts val="0"/>
              </a:spcBef>
              <a:spcAft>
                <a:spcPts val="600"/>
              </a:spcAft>
              <a:buFont typeface="Wingdings" panose="05000000000000000000" pitchFamily="2" charset="2"/>
              <a:buChar char="§"/>
            </a:pPr>
            <a:r>
              <a:rPr lang="fr-FR" dirty="0"/>
              <a:t>Rapport </a:t>
            </a:r>
            <a:r>
              <a:rPr lang="fr-FR" b="1" dirty="0"/>
              <a:t>« Étude relative à la participation des usagers au fonctionnement des établissements et services sociaux et médico‐sociaux (ESSMS) » </a:t>
            </a:r>
            <a:r>
              <a:rPr lang="fr-FR" dirty="0"/>
              <a:t>(2014)</a:t>
            </a:r>
          </a:p>
          <a:p>
            <a:pPr lvl="2">
              <a:lnSpc>
                <a:spcPct val="170000"/>
              </a:lnSpc>
              <a:spcBef>
                <a:spcPts val="0"/>
              </a:spcBef>
              <a:spcAft>
                <a:spcPts val="600"/>
              </a:spcAft>
              <a:buFont typeface="Wingdings" panose="05000000000000000000" pitchFamily="2" charset="2"/>
              <a:buChar char="§"/>
            </a:pPr>
            <a:r>
              <a:rPr lang="fr-FR" dirty="0"/>
              <a:t>Recommandations de bonnes pratiques </a:t>
            </a:r>
            <a:r>
              <a:rPr lang="fr-FR" b="1" dirty="0"/>
              <a:t>« Soutenir et encourager l’engagement des usagers dans les secteurs social, médico-social et sanitaire » </a:t>
            </a:r>
            <a:r>
              <a:rPr lang="fr-FR" dirty="0"/>
              <a:t>(2020)</a:t>
            </a:r>
          </a:p>
          <a:p>
            <a:pPr lvl="2">
              <a:lnSpc>
                <a:spcPct val="170000"/>
              </a:lnSpc>
              <a:spcBef>
                <a:spcPts val="0"/>
              </a:spcBef>
              <a:spcAft>
                <a:spcPts val="600"/>
              </a:spcAft>
              <a:buFont typeface="Wingdings" panose="05000000000000000000" pitchFamily="2" charset="2"/>
              <a:buChar char="§"/>
            </a:pPr>
            <a:r>
              <a:rPr lang="fr-FR" dirty="0"/>
              <a:t>Avis du Conseil pour l’engagement des usagers </a:t>
            </a:r>
            <a:r>
              <a:rPr lang="fr-FR" b="1" dirty="0"/>
              <a:t>« Améliorer la participation des usagers dans les commissions des usagers et les conseils de la vie sociale » </a:t>
            </a:r>
            <a:r>
              <a:rPr lang="fr-FR" dirty="0"/>
              <a:t>(2022)</a:t>
            </a:r>
          </a:p>
        </p:txBody>
      </p:sp>
      <p:pic>
        <p:nvPicPr>
          <p:cNvPr id="5" name="Image 4">
            <a:extLst>
              <a:ext uri="{FF2B5EF4-FFF2-40B4-BE49-F238E27FC236}">
                <a16:creationId xmlns:a16="http://schemas.microsoft.com/office/drawing/2014/main" id="{CF824E9C-31AA-44C9-9B5F-99DEA91525CC}"/>
              </a:ext>
            </a:extLst>
          </p:cNvPr>
          <p:cNvPicPr>
            <a:picLocks noChangeAspect="1"/>
          </p:cNvPicPr>
          <p:nvPr/>
        </p:nvPicPr>
        <p:blipFill>
          <a:blip r:embed="rId3"/>
          <a:stretch>
            <a:fillRect/>
          </a:stretch>
        </p:blipFill>
        <p:spPr>
          <a:xfrm>
            <a:off x="4192056" y="6321276"/>
            <a:ext cx="476316" cy="419158"/>
          </a:xfrm>
          <a:prstGeom prst="rect">
            <a:avLst/>
          </a:prstGeom>
        </p:spPr>
      </p:pic>
      <p:sp>
        <p:nvSpPr>
          <p:cNvPr id="6" name="Espace réservé du numéro de diapositive 5">
            <a:extLst>
              <a:ext uri="{FF2B5EF4-FFF2-40B4-BE49-F238E27FC236}">
                <a16:creationId xmlns:a16="http://schemas.microsoft.com/office/drawing/2014/main" id="{2F54EEDA-3B32-4D1D-9C8C-3432FFBCEF49}"/>
              </a:ext>
            </a:extLst>
          </p:cNvPr>
          <p:cNvSpPr>
            <a:spLocks noGrp="1"/>
          </p:cNvSpPr>
          <p:nvPr>
            <p:ph type="sldNum" sz="quarter" idx="14"/>
          </p:nvPr>
        </p:nvSpPr>
        <p:spPr/>
        <p:txBody>
          <a:bodyPr/>
          <a:lstStyle/>
          <a:p>
            <a:fld id="{9242190C-1718-4DF4-AE65-993259183895}" type="slidenum">
              <a:rPr lang="fr-FR" smtClean="0"/>
              <a:t>8</a:t>
            </a:fld>
            <a:endParaRPr lang="fr-FR"/>
          </a:p>
        </p:txBody>
      </p:sp>
    </p:spTree>
    <p:extLst>
      <p:ext uri="{BB962C8B-B14F-4D97-AF65-F5344CB8AC3E}">
        <p14:creationId xmlns:p14="http://schemas.microsoft.com/office/powerpoint/2010/main" val="148966434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A4437D44-74BD-4319-9AB7-6731F37B4D2D}"/>
              </a:ext>
            </a:extLst>
          </p:cNvPr>
          <p:cNvSpPr>
            <a:spLocks noGrp="1"/>
          </p:cNvSpPr>
          <p:nvPr>
            <p:ph type="body" sz="quarter" idx="10"/>
            <p:custDataLst>
              <p:tags r:id="rId1"/>
            </p:custDataLst>
          </p:nvPr>
        </p:nvSpPr>
        <p:spPr>
          <a:xfrm>
            <a:off x="286327" y="314137"/>
            <a:ext cx="7889876" cy="481012"/>
          </a:xfrm>
        </p:spPr>
        <p:txBody>
          <a:bodyPr/>
          <a:lstStyle/>
          <a:p>
            <a:r>
              <a:rPr lang="fr-FR" dirty="0"/>
              <a:t>Objectif, périmètre et modalités (1/2)</a:t>
            </a:r>
          </a:p>
        </p:txBody>
      </p:sp>
      <p:sp>
        <p:nvSpPr>
          <p:cNvPr id="6" name="Espace réservé du contenu 3">
            <a:extLst>
              <a:ext uri="{FF2B5EF4-FFF2-40B4-BE49-F238E27FC236}">
                <a16:creationId xmlns:a16="http://schemas.microsoft.com/office/drawing/2014/main" id="{3A962571-8A0D-4355-B305-E21EFE814FB2}"/>
              </a:ext>
            </a:extLst>
          </p:cNvPr>
          <p:cNvSpPr txBox="1">
            <a:spLocks/>
          </p:cNvSpPr>
          <p:nvPr>
            <p:custDataLst>
              <p:tags r:id="rId2"/>
            </p:custDataLst>
          </p:nvPr>
        </p:nvSpPr>
        <p:spPr>
          <a:xfrm>
            <a:off x="267286" y="531582"/>
            <a:ext cx="8580582" cy="5698836"/>
          </a:xfrm>
          <a:prstGeom prst="rect">
            <a:avLst/>
          </a:prstGeom>
        </p:spPr>
        <p:txBody>
          <a:bodyPr vert="horz" lIns="0" tIns="45720" rIns="0" bIns="45720" rtlCol="0">
            <a:normAutofit/>
          </a:bodyPr>
          <a:lstStyle>
            <a:lvl1pPr marL="285750" indent="-285750" algn="l" defTabSz="457200" rtl="0" eaLnBrk="1" latinLnBrk="0" hangingPunct="1">
              <a:spcBef>
                <a:spcPct val="20000"/>
              </a:spcBef>
              <a:buClr>
                <a:srgbClr val="6CB643"/>
              </a:buClr>
              <a:buFont typeface="Arial" charset="0"/>
              <a:buChar char="•"/>
              <a:defRPr sz="1400" kern="1200">
                <a:solidFill>
                  <a:schemeClr val="tx1"/>
                </a:solidFill>
                <a:latin typeface="Arial" charset="0"/>
                <a:ea typeface="Arial" charset="0"/>
                <a:cs typeface="Arial" charset="0"/>
              </a:defRPr>
            </a:lvl1pPr>
            <a:lvl2pPr marL="742950" indent="-285750" algn="l" defTabSz="457200" rtl="0" eaLnBrk="1" latinLnBrk="0" hangingPunct="1">
              <a:spcBef>
                <a:spcPct val="20000"/>
              </a:spcBef>
              <a:buClr>
                <a:srgbClr val="6CB643"/>
              </a:buClr>
              <a:buFont typeface=".AppleSystemUIFont" charset="0"/>
              <a:buChar char="–"/>
              <a:defRPr sz="1400" kern="1200">
                <a:solidFill>
                  <a:schemeClr val="tx1"/>
                </a:solidFill>
                <a:latin typeface="Arial" charset="0"/>
                <a:ea typeface="Arial" charset="0"/>
                <a:cs typeface="Arial" charset="0"/>
              </a:defRPr>
            </a:lvl2pPr>
            <a:lvl3pPr marL="1200150" indent="-285750" algn="l" defTabSz="457200" rtl="0" eaLnBrk="1" latinLnBrk="0" hangingPunct="1">
              <a:spcBef>
                <a:spcPct val="20000"/>
              </a:spcBef>
              <a:buClr>
                <a:srgbClr val="6CB643"/>
              </a:buClr>
              <a:buFont typeface="Courier New" charset="0"/>
              <a:buChar char="o"/>
              <a:defRPr sz="1400" kern="1200">
                <a:solidFill>
                  <a:schemeClr val="tx1"/>
                </a:solidFill>
                <a:latin typeface="Arial" charset="0"/>
                <a:ea typeface="Arial" charset="0"/>
                <a:cs typeface="Arial" charset="0"/>
              </a:defRPr>
            </a:lvl3pPr>
            <a:lvl4pPr marL="1600200" indent="-228600" algn="l" defTabSz="457200" rtl="0" eaLnBrk="1" latinLnBrk="0" hangingPunct="1">
              <a:spcBef>
                <a:spcPct val="20000"/>
              </a:spcBef>
              <a:buFont typeface="Arial"/>
              <a:buChar char="–"/>
              <a:defRPr sz="1600" kern="1200">
                <a:solidFill>
                  <a:schemeClr val="tx1"/>
                </a:solidFill>
                <a:latin typeface="Arial" charset="0"/>
                <a:ea typeface="Arial" charset="0"/>
                <a:cs typeface="Arial" charset="0"/>
              </a:defRPr>
            </a:lvl4pPr>
            <a:lvl5pPr marL="2057400" indent="-228600" algn="l" defTabSz="457200" rtl="0" eaLnBrk="1" latinLnBrk="0" hangingPunct="1">
              <a:spcBef>
                <a:spcPct val="20000"/>
              </a:spcBef>
              <a:buFont typeface="Arial"/>
              <a:buChar char="»"/>
              <a:defRPr sz="1600" kern="1200">
                <a:solidFill>
                  <a:schemeClr val="tx1"/>
                </a:solidFill>
                <a:latin typeface="Arial" charset="0"/>
                <a:ea typeface="Arial" charset="0"/>
                <a:cs typeface="Arial"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spcBef>
                <a:spcPts val="600"/>
              </a:spcBef>
              <a:spcAft>
                <a:spcPts val="1200"/>
              </a:spcAft>
              <a:buNone/>
            </a:pPr>
            <a:endParaRPr lang="fr-FR" b="1" dirty="0"/>
          </a:p>
          <a:p>
            <a:pPr marL="0" indent="0">
              <a:spcBef>
                <a:spcPts val="0"/>
              </a:spcBef>
              <a:buNone/>
            </a:pPr>
            <a:r>
              <a:rPr lang="fr-FR" b="1" dirty="0"/>
              <a:t>Objectif : </a:t>
            </a:r>
            <a:r>
              <a:rPr lang="fr-FR" dirty="0"/>
              <a:t>Le présent AAP a pour ambition l’expérimentation de démarches innovantes de participation des personnes vivant en établissement, ainsi que de leurs proches aidants, notamment dans une visée d’amélioration de la qualité de vie et du service rendu. Ces dispositifs innovants de participation ont également vocation à améliorer la qualité de vie au travail des professionnels.</a:t>
            </a:r>
          </a:p>
          <a:p>
            <a:pPr marL="0" indent="0">
              <a:spcBef>
                <a:spcPts val="0"/>
              </a:spcBef>
              <a:buNone/>
            </a:pPr>
            <a:endParaRPr lang="fr-FR" b="1" dirty="0"/>
          </a:p>
          <a:p>
            <a:pPr>
              <a:spcBef>
                <a:spcPts val="600"/>
              </a:spcBef>
              <a:spcAft>
                <a:spcPts val="1200"/>
              </a:spcAft>
              <a:buFont typeface="Wingdings" panose="05000000000000000000" pitchFamily="2" charset="2"/>
              <a:buChar char="ü"/>
            </a:pPr>
            <a:r>
              <a:rPr lang="fr-FR" b="1" dirty="0"/>
              <a:t>Périmètre : </a:t>
            </a:r>
            <a:r>
              <a:rPr lang="fr-FR" dirty="0"/>
              <a:t>Dispositifs de participation impliquant </a:t>
            </a:r>
            <a:r>
              <a:rPr lang="fr-FR" b="1" dirty="0"/>
              <a:t>des personnes âgées en perte d’autonomie ou des personnes en situation de handicap vivant </a:t>
            </a:r>
            <a:r>
              <a:rPr lang="fr-FR" dirty="0"/>
              <a:t>(i.e. </a:t>
            </a:r>
            <a:r>
              <a:rPr lang="fr-FR" u="sng" dirty="0"/>
              <a:t>hébergées et accompagnées</a:t>
            </a:r>
            <a:r>
              <a:rPr lang="fr-FR" dirty="0"/>
              <a:t>) </a:t>
            </a:r>
            <a:r>
              <a:rPr lang="fr-FR" b="1" dirty="0"/>
              <a:t>en établissemen</a:t>
            </a:r>
            <a:r>
              <a:rPr lang="fr-FR" dirty="0"/>
              <a:t>t (</a:t>
            </a:r>
            <a:r>
              <a:rPr lang="fr-FR" u="sng" dirty="0"/>
              <a:t>l’établissement devant appartenir à la catégorie des établissements et services médico-sociaux</a:t>
            </a:r>
            <a:r>
              <a:rPr lang="fr-FR" dirty="0"/>
              <a:t>).</a:t>
            </a:r>
          </a:p>
          <a:p>
            <a:pPr>
              <a:spcBef>
                <a:spcPts val="600"/>
              </a:spcBef>
              <a:spcAft>
                <a:spcPts val="1200"/>
              </a:spcAft>
              <a:buFont typeface="Wingdings" panose="05000000000000000000" pitchFamily="2" charset="2"/>
              <a:buChar char="ü"/>
            </a:pPr>
            <a:r>
              <a:rPr lang="fr-FR" b="1" dirty="0"/>
              <a:t>Etablissements concernés (</a:t>
            </a:r>
            <a:r>
              <a:rPr lang="fr-FR" b="1" u="sng" dirty="0"/>
              <a:t>avec hébergement</a:t>
            </a:r>
            <a:r>
              <a:rPr lang="fr-FR" b="1" dirty="0"/>
              <a:t>) : </a:t>
            </a:r>
          </a:p>
          <a:p>
            <a:pPr lvl="1">
              <a:spcBef>
                <a:spcPts val="600"/>
              </a:spcBef>
              <a:spcAft>
                <a:spcPts val="1200"/>
              </a:spcAft>
              <a:buFont typeface="Arial" panose="020B0604020202020204" pitchFamily="34" charset="0"/>
              <a:buChar char="•"/>
            </a:pPr>
            <a:r>
              <a:rPr lang="fr-FR" dirty="0"/>
              <a:t>Pour les enfants, les adolescents et les jeunes adultes : </a:t>
            </a:r>
            <a:r>
              <a:rPr lang="fr-FR" b="1" dirty="0"/>
              <a:t>institut </a:t>
            </a:r>
            <a:r>
              <a:rPr lang="fr-FR" b="1" dirty="0" err="1"/>
              <a:t>médico-éducatif</a:t>
            </a:r>
            <a:r>
              <a:rPr lang="fr-FR" b="1" dirty="0"/>
              <a:t> (IME) ; institut thérapeutique, éducatif et pédagogique (ITEP) ; institut d’éducation motrice (IEM) ; institut d’éducation sensorielle (IES) ; établissements et services pour enfants et adolescents polyhandicapés (EEAP) ; etc.</a:t>
            </a:r>
          </a:p>
          <a:p>
            <a:pPr lvl="1">
              <a:spcBef>
                <a:spcPts val="600"/>
              </a:spcBef>
              <a:spcAft>
                <a:spcPts val="1200"/>
              </a:spcAft>
              <a:buFont typeface="Arial" panose="020B0604020202020204" pitchFamily="34" charset="0"/>
              <a:buChar char="•"/>
            </a:pPr>
            <a:r>
              <a:rPr lang="fr-FR" dirty="0"/>
              <a:t>Pour les adultes : </a:t>
            </a:r>
            <a:r>
              <a:rPr lang="fr-FR" b="1" dirty="0"/>
              <a:t>foyer d’accueil médicalisé</a:t>
            </a:r>
            <a:r>
              <a:rPr lang="fr-FR" dirty="0"/>
              <a:t> </a:t>
            </a:r>
            <a:r>
              <a:rPr lang="fr-FR" b="1" dirty="0"/>
              <a:t>(FAM), maison d’accueil spécialisé (MAS), foyer de vie, foyer d’hébergements pour travailleurs handicapés, Centres de rééducation professionnelle (CRP) avec hébergement, etc.</a:t>
            </a:r>
          </a:p>
          <a:p>
            <a:pPr lvl="1">
              <a:spcBef>
                <a:spcPts val="600"/>
              </a:spcBef>
              <a:spcAft>
                <a:spcPts val="1200"/>
              </a:spcAft>
              <a:buFont typeface="Arial" panose="020B0604020202020204" pitchFamily="34" charset="0"/>
              <a:buChar char="•"/>
            </a:pPr>
            <a:r>
              <a:rPr lang="fr-FR" dirty="0"/>
              <a:t>Pour les personnes âgées en perte d’autonomie : </a:t>
            </a:r>
            <a:r>
              <a:rPr lang="fr-FR" b="1" dirty="0"/>
              <a:t>établissement d'hébergement pour personnes âgées dépendantes (EHPAD); résidences autonomie, etc.</a:t>
            </a:r>
          </a:p>
        </p:txBody>
      </p:sp>
      <p:pic>
        <p:nvPicPr>
          <p:cNvPr id="4" name="Image 3">
            <a:extLst>
              <a:ext uri="{FF2B5EF4-FFF2-40B4-BE49-F238E27FC236}">
                <a16:creationId xmlns:a16="http://schemas.microsoft.com/office/drawing/2014/main" id="{C6C73AB7-8C59-4D39-BE8A-0CC029F2B331}"/>
              </a:ext>
            </a:extLst>
          </p:cNvPr>
          <p:cNvPicPr>
            <a:picLocks noChangeAspect="1"/>
          </p:cNvPicPr>
          <p:nvPr/>
        </p:nvPicPr>
        <p:blipFill>
          <a:blip r:embed="rId6"/>
          <a:stretch>
            <a:fillRect/>
          </a:stretch>
        </p:blipFill>
        <p:spPr>
          <a:xfrm>
            <a:off x="3993107" y="6447863"/>
            <a:ext cx="476316" cy="419158"/>
          </a:xfrm>
          <a:prstGeom prst="rect">
            <a:avLst/>
          </a:prstGeom>
        </p:spPr>
      </p:pic>
      <p:sp>
        <p:nvSpPr>
          <p:cNvPr id="5" name="ZoneTexte 16">
            <a:extLst>
              <a:ext uri="{FF2B5EF4-FFF2-40B4-BE49-F238E27FC236}">
                <a16:creationId xmlns:a16="http://schemas.microsoft.com/office/drawing/2014/main" id="{D29B4B16-FDB4-4344-9407-381150D748BD}"/>
              </a:ext>
            </a:extLst>
          </p:cNvPr>
          <p:cNvSpPr txBox="1"/>
          <p:nvPr/>
        </p:nvSpPr>
        <p:spPr>
          <a:xfrm>
            <a:off x="2724150" y="5863088"/>
            <a:ext cx="5556747" cy="584775"/>
          </a:xfrm>
          <a:prstGeom prst="rect">
            <a:avLst/>
          </a:prstGeom>
          <a:noFill/>
        </p:spPr>
        <p:txBody>
          <a:bodyPr wrap="square" rtlCol="0">
            <a:spAutoFit/>
          </a:bodyPr>
          <a:lst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fr-FR" sz="1600" b="1" dirty="0">
                <a:solidFill>
                  <a:srgbClr val="FF0000"/>
                </a:solidFill>
              </a:rPr>
              <a:t>Les projets de participation en habitat inclusif ne rentrent pas dans le champ de l’appel à projets.</a:t>
            </a:r>
          </a:p>
        </p:txBody>
      </p:sp>
      <p:sp>
        <p:nvSpPr>
          <p:cNvPr id="7" name="Triangle isocèle 6">
            <a:extLst>
              <a:ext uri="{FF2B5EF4-FFF2-40B4-BE49-F238E27FC236}">
                <a16:creationId xmlns:a16="http://schemas.microsoft.com/office/drawing/2014/main" id="{E3DB79FA-FEEC-4B32-9C5F-23EE041AC7FF}"/>
              </a:ext>
            </a:extLst>
          </p:cNvPr>
          <p:cNvSpPr/>
          <p:nvPr>
            <p:custDataLst>
              <p:tags r:id="rId3"/>
            </p:custDataLst>
          </p:nvPr>
        </p:nvSpPr>
        <p:spPr>
          <a:xfrm>
            <a:off x="2093765" y="5863088"/>
            <a:ext cx="576775" cy="497910"/>
          </a:xfrm>
          <a:prstGeom prst="triangle">
            <a:avLst>
              <a:gd name="adj" fmla="val 50000"/>
            </a:avLst>
          </a:prstGeom>
          <a:noFill/>
          <a:ln>
            <a:solidFill>
              <a:srgbClr val="FF0000"/>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fr-FR" sz="2400" b="1" dirty="0">
                <a:solidFill>
                  <a:schemeClr val="tx1"/>
                </a:solidFill>
              </a:rPr>
              <a:t>!</a:t>
            </a:r>
          </a:p>
        </p:txBody>
      </p:sp>
      <p:sp>
        <p:nvSpPr>
          <p:cNvPr id="8" name="Espace réservé du numéro de diapositive 7">
            <a:extLst>
              <a:ext uri="{FF2B5EF4-FFF2-40B4-BE49-F238E27FC236}">
                <a16:creationId xmlns:a16="http://schemas.microsoft.com/office/drawing/2014/main" id="{80A0DD25-3B04-4EE1-864D-9A9C3E50B320}"/>
              </a:ext>
            </a:extLst>
          </p:cNvPr>
          <p:cNvSpPr>
            <a:spLocks noGrp="1"/>
          </p:cNvSpPr>
          <p:nvPr>
            <p:ph type="sldNum" sz="quarter" idx="14"/>
          </p:nvPr>
        </p:nvSpPr>
        <p:spPr/>
        <p:txBody>
          <a:bodyPr/>
          <a:lstStyle/>
          <a:p>
            <a:fld id="{9242190C-1718-4DF4-AE65-993259183895}" type="slidenum">
              <a:rPr lang="fr-FR" smtClean="0"/>
              <a:t>9</a:t>
            </a:fld>
            <a:endParaRPr lang="fr-FR"/>
          </a:p>
        </p:txBody>
      </p:sp>
    </p:spTree>
    <p:extLst>
      <p:ext uri="{BB962C8B-B14F-4D97-AF65-F5344CB8AC3E}">
        <p14:creationId xmlns:p14="http://schemas.microsoft.com/office/powerpoint/2010/main" val="1895771256"/>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NUM" val="1"/>
</p:tagLst>
</file>

<file path=ppt/tags/tag10.xml><?xml version="1.0" encoding="utf-8"?>
<p:tagLst xmlns:a="http://schemas.openxmlformats.org/drawingml/2006/main" xmlns:r="http://schemas.openxmlformats.org/officeDocument/2006/relationships" xmlns:p="http://schemas.openxmlformats.org/presentationml/2006/main">
  <p:tag name="NUM" val="3"/>
</p:tagLst>
</file>

<file path=ppt/tags/tag100.xml><?xml version="1.0" encoding="utf-8"?>
<p:tagLst xmlns:a="http://schemas.openxmlformats.org/drawingml/2006/main" xmlns:r="http://schemas.openxmlformats.org/officeDocument/2006/relationships" xmlns:p="http://schemas.openxmlformats.org/presentationml/2006/main">
  <p:tag name="NUM" val="1"/>
</p:tagLst>
</file>

<file path=ppt/tags/tag101.xml><?xml version="1.0" encoding="utf-8"?>
<p:tagLst xmlns:a="http://schemas.openxmlformats.org/drawingml/2006/main" xmlns:r="http://schemas.openxmlformats.org/officeDocument/2006/relationships" xmlns:p="http://schemas.openxmlformats.org/presentationml/2006/main">
  <p:tag name="NUM" val="1"/>
</p:tagLst>
</file>

<file path=ppt/tags/tag102.xml><?xml version="1.0" encoding="utf-8"?>
<p:tagLst xmlns:a="http://schemas.openxmlformats.org/drawingml/2006/main" xmlns:r="http://schemas.openxmlformats.org/officeDocument/2006/relationships" xmlns:p="http://schemas.openxmlformats.org/presentationml/2006/main">
  <p:tag name="NUM" val="2"/>
</p:tagLst>
</file>

<file path=ppt/tags/tag103.xml><?xml version="1.0" encoding="utf-8"?>
<p:tagLst xmlns:a="http://schemas.openxmlformats.org/drawingml/2006/main" xmlns:r="http://schemas.openxmlformats.org/officeDocument/2006/relationships" xmlns:p="http://schemas.openxmlformats.org/presentationml/2006/main">
  <p:tag name="NUM" val="1"/>
</p:tagLst>
</file>

<file path=ppt/tags/tag104.xml><?xml version="1.0" encoding="utf-8"?>
<p:tagLst xmlns:a="http://schemas.openxmlformats.org/drawingml/2006/main" xmlns:r="http://schemas.openxmlformats.org/officeDocument/2006/relationships" xmlns:p="http://schemas.openxmlformats.org/presentationml/2006/main">
  <p:tag name="NUM" val="2"/>
</p:tagLst>
</file>

<file path=ppt/tags/tag105.xml><?xml version="1.0" encoding="utf-8"?>
<p:tagLst xmlns:a="http://schemas.openxmlformats.org/drawingml/2006/main" xmlns:r="http://schemas.openxmlformats.org/officeDocument/2006/relationships" xmlns:p="http://schemas.openxmlformats.org/presentationml/2006/main">
  <p:tag name="NUM" val="1"/>
</p:tagLst>
</file>

<file path=ppt/tags/tag11.xml><?xml version="1.0" encoding="utf-8"?>
<p:tagLst xmlns:a="http://schemas.openxmlformats.org/drawingml/2006/main" xmlns:r="http://schemas.openxmlformats.org/officeDocument/2006/relationships" xmlns:p="http://schemas.openxmlformats.org/presentationml/2006/main">
  <p:tag name="NUM" val="1"/>
</p:tagLst>
</file>

<file path=ppt/tags/tag12.xml><?xml version="1.0" encoding="utf-8"?>
<p:tagLst xmlns:a="http://schemas.openxmlformats.org/drawingml/2006/main" xmlns:r="http://schemas.openxmlformats.org/officeDocument/2006/relationships" xmlns:p="http://schemas.openxmlformats.org/presentationml/2006/main">
  <p:tag name="NUM" val="2"/>
</p:tagLst>
</file>

<file path=ppt/tags/tag13.xml><?xml version="1.0" encoding="utf-8"?>
<p:tagLst xmlns:a="http://schemas.openxmlformats.org/drawingml/2006/main" xmlns:r="http://schemas.openxmlformats.org/officeDocument/2006/relationships" xmlns:p="http://schemas.openxmlformats.org/presentationml/2006/main">
  <p:tag name="NUM" val="3"/>
</p:tagLst>
</file>

<file path=ppt/tags/tag14.xml><?xml version="1.0" encoding="utf-8"?>
<p:tagLst xmlns:a="http://schemas.openxmlformats.org/drawingml/2006/main" xmlns:r="http://schemas.openxmlformats.org/officeDocument/2006/relationships" xmlns:p="http://schemas.openxmlformats.org/presentationml/2006/main">
  <p:tag name="NUM" val="2"/>
</p:tagLst>
</file>

<file path=ppt/tags/tag15.xml><?xml version="1.0" encoding="utf-8"?>
<p:tagLst xmlns:a="http://schemas.openxmlformats.org/drawingml/2006/main" xmlns:r="http://schemas.openxmlformats.org/officeDocument/2006/relationships" xmlns:p="http://schemas.openxmlformats.org/presentationml/2006/main">
  <p:tag name="NUM" val="1"/>
</p:tagLst>
</file>

<file path=ppt/tags/tag16.xml><?xml version="1.0" encoding="utf-8"?>
<p:tagLst xmlns:a="http://schemas.openxmlformats.org/drawingml/2006/main" xmlns:r="http://schemas.openxmlformats.org/officeDocument/2006/relationships" xmlns:p="http://schemas.openxmlformats.org/presentationml/2006/main">
  <p:tag name="NUM" val="1"/>
</p:tagLst>
</file>

<file path=ppt/tags/tag17.xml><?xml version="1.0" encoding="utf-8"?>
<p:tagLst xmlns:a="http://schemas.openxmlformats.org/drawingml/2006/main" xmlns:r="http://schemas.openxmlformats.org/officeDocument/2006/relationships" xmlns:p="http://schemas.openxmlformats.org/presentationml/2006/main">
  <p:tag name="NUM" val="2"/>
</p:tagLst>
</file>

<file path=ppt/tags/tag18.xml><?xml version="1.0" encoding="utf-8"?>
<p:tagLst xmlns:a="http://schemas.openxmlformats.org/drawingml/2006/main" xmlns:r="http://schemas.openxmlformats.org/officeDocument/2006/relationships" xmlns:p="http://schemas.openxmlformats.org/presentationml/2006/main">
  <p:tag name="NUM" val="3"/>
</p:tagLst>
</file>

<file path=ppt/tags/tag19.xml><?xml version="1.0" encoding="utf-8"?>
<p:tagLst xmlns:a="http://schemas.openxmlformats.org/drawingml/2006/main" xmlns:r="http://schemas.openxmlformats.org/officeDocument/2006/relationships" xmlns:p="http://schemas.openxmlformats.org/presentationml/2006/main">
  <p:tag name="NUM" val="1"/>
</p:tagLst>
</file>

<file path=ppt/tags/tag2.xml><?xml version="1.0" encoding="utf-8"?>
<p:tagLst xmlns:a="http://schemas.openxmlformats.org/drawingml/2006/main" xmlns:r="http://schemas.openxmlformats.org/officeDocument/2006/relationships" xmlns:p="http://schemas.openxmlformats.org/presentationml/2006/main">
  <p:tag name="NUM" val="2"/>
</p:tagLst>
</file>

<file path=ppt/tags/tag20.xml><?xml version="1.0" encoding="utf-8"?>
<p:tagLst xmlns:a="http://schemas.openxmlformats.org/drawingml/2006/main" xmlns:r="http://schemas.openxmlformats.org/officeDocument/2006/relationships" xmlns:p="http://schemas.openxmlformats.org/presentationml/2006/main">
  <p:tag name="NUM" val="2"/>
</p:tagLst>
</file>

<file path=ppt/tags/tag21.xml><?xml version="1.0" encoding="utf-8"?>
<p:tagLst xmlns:a="http://schemas.openxmlformats.org/drawingml/2006/main" xmlns:r="http://schemas.openxmlformats.org/officeDocument/2006/relationships" xmlns:p="http://schemas.openxmlformats.org/presentationml/2006/main">
  <p:tag name="NUM" val="2"/>
</p:tagLst>
</file>

<file path=ppt/tags/tag22.xml><?xml version="1.0" encoding="utf-8"?>
<p:tagLst xmlns:a="http://schemas.openxmlformats.org/drawingml/2006/main" xmlns:r="http://schemas.openxmlformats.org/officeDocument/2006/relationships" xmlns:p="http://schemas.openxmlformats.org/presentationml/2006/main">
  <p:tag name="NUM" val="3"/>
</p:tagLst>
</file>

<file path=ppt/tags/tag23.xml><?xml version="1.0" encoding="utf-8"?>
<p:tagLst xmlns:a="http://schemas.openxmlformats.org/drawingml/2006/main" xmlns:r="http://schemas.openxmlformats.org/officeDocument/2006/relationships" xmlns:p="http://schemas.openxmlformats.org/presentationml/2006/main">
  <p:tag name="NUM" val="4"/>
</p:tagLst>
</file>

<file path=ppt/tags/tag24.xml><?xml version="1.0" encoding="utf-8"?>
<p:tagLst xmlns:a="http://schemas.openxmlformats.org/drawingml/2006/main" xmlns:r="http://schemas.openxmlformats.org/officeDocument/2006/relationships" xmlns:p="http://schemas.openxmlformats.org/presentationml/2006/main">
  <p:tag name="NUM" val="5"/>
</p:tagLst>
</file>

<file path=ppt/tags/tag25.xml><?xml version="1.0" encoding="utf-8"?>
<p:tagLst xmlns:a="http://schemas.openxmlformats.org/drawingml/2006/main" xmlns:r="http://schemas.openxmlformats.org/officeDocument/2006/relationships" xmlns:p="http://schemas.openxmlformats.org/presentationml/2006/main">
  <p:tag name="NUM" val="6"/>
</p:tagLst>
</file>

<file path=ppt/tags/tag26.xml><?xml version="1.0" encoding="utf-8"?>
<p:tagLst xmlns:a="http://schemas.openxmlformats.org/drawingml/2006/main" xmlns:r="http://schemas.openxmlformats.org/officeDocument/2006/relationships" xmlns:p="http://schemas.openxmlformats.org/presentationml/2006/main">
  <p:tag name="NUM" val="8"/>
</p:tagLst>
</file>

<file path=ppt/tags/tag27.xml><?xml version="1.0" encoding="utf-8"?>
<p:tagLst xmlns:a="http://schemas.openxmlformats.org/drawingml/2006/main" xmlns:r="http://schemas.openxmlformats.org/officeDocument/2006/relationships" xmlns:p="http://schemas.openxmlformats.org/presentationml/2006/main">
  <p:tag name="NUM" val="7"/>
</p:tagLst>
</file>

<file path=ppt/tags/tag28.xml><?xml version="1.0" encoding="utf-8"?>
<p:tagLst xmlns:a="http://schemas.openxmlformats.org/drawingml/2006/main" xmlns:r="http://schemas.openxmlformats.org/officeDocument/2006/relationships" xmlns:p="http://schemas.openxmlformats.org/presentationml/2006/main">
  <p:tag name="NUM" val="10"/>
</p:tagLst>
</file>

<file path=ppt/tags/tag29.xml><?xml version="1.0" encoding="utf-8"?>
<p:tagLst xmlns:a="http://schemas.openxmlformats.org/drawingml/2006/main" xmlns:r="http://schemas.openxmlformats.org/officeDocument/2006/relationships" xmlns:p="http://schemas.openxmlformats.org/presentationml/2006/main">
  <p:tag name="NUM" val="1"/>
</p:tagLst>
</file>

<file path=ppt/tags/tag3.xml><?xml version="1.0" encoding="utf-8"?>
<p:tagLst xmlns:a="http://schemas.openxmlformats.org/drawingml/2006/main" xmlns:r="http://schemas.openxmlformats.org/officeDocument/2006/relationships" xmlns:p="http://schemas.openxmlformats.org/presentationml/2006/main">
  <p:tag name="NUM" val="3"/>
</p:tagLst>
</file>

<file path=ppt/tags/tag30.xml><?xml version="1.0" encoding="utf-8"?>
<p:tagLst xmlns:a="http://schemas.openxmlformats.org/drawingml/2006/main" xmlns:r="http://schemas.openxmlformats.org/officeDocument/2006/relationships" xmlns:p="http://schemas.openxmlformats.org/presentationml/2006/main">
  <p:tag name="NUM" val="1"/>
</p:tagLst>
</file>

<file path=ppt/tags/tag31.xml><?xml version="1.0" encoding="utf-8"?>
<p:tagLst xmlns:a="http://schemas.openxmlformats.org/drawingml/2006/main" xmlns:r="http://schemas.openxmlformats.org/officeDocument/2006/relationships" xmlns:p="http://schemas.openxmlformats.org/presentationml/2006/main">
  <p:tag name="NUM" val="2"/>
</p:tagLst>
</file>

<file path=ppt/tags/tag32.xml><?xml version="1.0" encoding="utf-8"?>
<p:tagLst xmlns:a="http://schemas.openxmlformats.org/drawingml/2006/main" xmlns:r="http://schemas.openxmlformats.org/officeDocument/2006/relationships" xmlns:p="http://schemas.openxmlformats.org/presentationml/2006/main">
  <p:tag name="NUM" val="1"/>
</p:tagLst>
</file>

<file path=ppt/tags/tag33.xml><?xml version="1.0" encoding="utf-8"?>
<p:tagLst xmlns:a="http://schemas.openxmlformats.org/drawingml/2006/main" xmlns:r="http://schemas.openxmlformats.org/officeDocument/2006/relationships" xmlns:p="http://schemas.openxmlformats.org/presentationml/2006/main">
  <p:tag name="NUM" val="2"/>
</p:tagLst>
</file>

<file path=ppt/tags/tag34.xml><?xml version="1.0" encoding="utf-8"?>
<p:tagLst xmlns:a="http://schemas.openxmlformats.org/drawingml/2006/main" xmlns:r="http://schemas.openxmlformats.org/officeDocument/2006/relationships" xmlns:p="http://schemas.openxmlformats.org/presentationml/2006/main">
  <p:tag name="NUM" val="1"/>
</p:tagLst>
</file>

<file path=ppt/tags/tag35.xml><?xml version="1.0" encoding="utf-8"?>
<p:tagLst xmlns:a="http://schemas.openxmlformats.org/drawingml/2006/main" xmlns:r="http://schemas.openxmlformats.org/officeDocument/2006/relationships" xmlns:p="http://schemas.openxmlformats.org/presentationml/2006/main">
  <p:tag name="NUM" val="2"/>
</p:tagLst>
</file>

<file path=ppt/tags/tag36.xml><?xml version="1.0" encoding="utf-8"?>
<p:tagLst xmlns:a="http://schemas.openxmlformats.org/drawingml/2006/main" xmlns:r="http://schemas.openxmlformats.org/officeDocument/2006/relationships" xmlns:p="http://schemas.openxmlformats.org/presentationml/2006/main">
  <p:tag name="NUM" val="4"/>
</p:tagLst>
</file>

<file path=ppt/tags/tag37.xml><?xml version="1.0" encoding="utf-8"?>
<p:tagLst xmlns:a="http://schemas.openxmlformats.org/drawingml/2006/main" xmlns:r="http://schemas.openxmlformats.org/officeDocument/2006/relationships" xmlns:p="http://schemas.openxmlformats.org/presentationml/2006/main">
  <p:tag name="NUM" val="6"/>
</p:tagLst>
</file>

<file path=ppt/tags/tag38.xml><?xml version="1.0" encoding="utf-8"?>
<p:tagLst xmlns:a="http://schemas.openxmlformats.org/drawingml/2006/main" xmlns:r="http://schemas.openxmlformats.org/officeDocument/2006/relationships" xmlns:p="http://schemas.openxmlformats.org/presentationml/2006/main">
  <p:tag name="NUM" val="8"/>
</p:tagLst>
</file>

<file path=ppt/tags/tag39.xml><?xml version="1.0" encoding="utf-8"?>
<p:tagLst xmlns:a="http://schemas.openxmlformats.org/drawingml/2006/main" xmlns:r="http://schemas.openxmlformats.org/officeDocument/2006/relationships" xmlns:p="http://schemas.openxmlformats.org/presentationml/2006/main">
  <p:tag name="NUM" val="9"/>
</p:tagLst>
</file>

<file path=ppt/tags/tag4.xml><?xml version="1.0" encoding="utf-8"?>
<p:tagLst xmlns:a="http://schemas.openxmlformats.org/drawingml/2006/main" xmlns:r="http://schemas.openxmlformats.org/officeDocument/2006/relationships" xmlns:p="http://schemas.openxmlformats.org/presentationml/2006/main">
  <p:tag name="NUM" val="1"/>
</p:tagLst>
</file>

<file path=ppt/tags/tag40.xml><?xml version="1.0" encoding="utf-8"?>
<p:tagLst xmlns:a="http://schemas.openxmlformats.org/drawingml/2006/main" xmlns:r="http://schemas.openxmlformats.org/officeDocument/2006/relationships" xmlns:p="http://schemas.openxmlformats.org/presentationml/2006/main">
  <p:tag name="NUM" val="1"/>
</p:tagLst>
</file>

<file path=ppt/tags/tag41.xml><?xml version="1.0" encoding="utf-8"?>
<p:tagLst xmlns:a="http://schemas.openxmlformats.org/drawingml/2006/main" xmlns:r="http://schemas.openxmlformats.org/officeDocument/2006/relationships" xmlns:p="http://schemas.openxmlformats.org/presentationml/2006/main">
  <p:tag name="NUM" val="2"/>
</p:tagLst>
</file>

<file path=ppt/tags/tag42.xml><?xml version="1.0" encoding="utf-8"?>
<p:tagLst xmlns:a="http://schemas.openxmlformats.org/drawingml/2006/main" xmlns:r="http://schemas.openxmlformats.org/officeDocument/2006/relationships" xmlns:p="http://schemas.openxmlformats.org/presentationml/2006/main">
  <p:tag name="NUM" val="1"/>
</p:tagLst>
</file>

<file path=ppt/tags/tag43.xml><?xml version="1.0" encoding="utf-8"?>
<p:tagLst xmlns:a="http://schemas.openxmlformats.org/drawingml/2006/main" xmlns:r="http://schemas.openxmlformats.org/officeDocument/2006/relationships" xmlns:p="http://schemas.openxmlformats.org/presentationml/2006/main">
  <p:tag name="NUM" val="1"/>
</p:tagLst>
</file>

<file path=ppt/tags/tag44.xml><?xml version="1.0" encoding="utf-8"?>
<p:tagLst xmlns:a="http://schemas.openxmlformats.org/drawingml/2006/main" xmlns:r="http://schemas.openxmlformats.org/officeDocument/2006/relationships" xmlns:p="http://schemas.openxmlformats.org/presentationml/2006/main">
  <p:tag name="NUM" val="2"/>
</p:tagLst>
</file>

<file path=ppt/tags/tag45.xml><?xml version="1.0" encoding="utf-8"?>
<p:tagLst xmlns:a="http://schemas.openxmlformats.org/drawingml/2006/main" xmlns:r="http://schemas.openxmlformats.org/officeDocument/2006/relationships" xmlns:p="http://schemas.openxmlformats.org/presentationml/2006/main">
  <p:tag name="NUM" val="1"/>
</p:tagLst>
</file>

<file path=ppt/tags/tag46.xml><?xml version="1.0" encoding="utf-8"?>
<p:tagLst xmlns:a="http://schemas.openxmlformats.org/drawingml/2006/main" xmlns:r="http://schemas.openxmlformats.org/officeDocument/2006/relationships" xmlns:p="http://schemas.openxmlformats.org/presentationml/2006/main">
  <p:tag name="NUM" val="2"/>
</p:tagLst>
</file>

<file path=ppt/tags/tag47.xml><?xml version="1.0" encoding="utf-8"?>
<p:tagLst xmlns:a="http://schemas.openxmlformats.org/drawingml/2006/main" xmlns:r="http://schemas.openxmlformats.org/officeDocument/2006/relationships" xmlns:p="http://schemas.openxmlformats.org/presentationml/2006/main">
  <p:tag name="NUM" val="1"/>
</p:tagLst>
</file>

<file path=ppt/tags/tag48.xml><?xml version="1.0" encoding="utf-8"?>
<p:tagLst xmlns:a="http://schemas.openxmlformats.org/drawingml/2006/main" xmlns:r="http://schemas.openxmlformats.org/officeDocument/2006/relationships" xmlns:p="http://schemas.openxmlformats.org/presentationml/2006/main">
  <p:tag name="NUM" val="2"/>
</p:tagLst>
</file>

<file path=ppt/tags/tag49.xml><?xml version="1.0" encoding="utf-8"?>
<p:tagLst xmlns:a="http://schemas.openxmlformats.org/drawingml/2006/main" xmlns:r="http://schemas.openxmlformats.org/officeDocument/2006/relationships" xmlns:p="http://schemas.openxmlformats.org/presentationml/2006/main">
  <p:tag name="NUM" val="3"/>
</p:tagLst>
</file>

<file path=ppt/tags/tag5.xml><?xml version="1.0" encoding="utf-8"?>
<p:tagLst xmlns:a="http://schemas.openxmlformats.org/drawingml/2006/main" xmlns:r="http://schemas.openxmlformats.org/officeDocument/2006/relationships" xmlns:p="http://schemas.openxmlformats.org/presentationml/2006/main">
  <p:tag name="NUM" val="2"/>
</p:tagLst>
</file>

<file path=ppt/tags/tag50.xml><?xml version="1.0" encoding="utf-8"?>
<p:tagLst xmlns:a="http://schemas.openxmlformats.org/drawingml/2006/main" xmlns:r="http://schemas.openxmlformats.org/officeDocument/2006/relationships" xmlns:p="http://schemas.openxmlformats.org/presentationml/2006/main">
  <p:tag name="NUM" val="4"/>
</p:tagLst>
</file>

<file path=ppt/tags/tag51.xml><?xml version="1.0" encoding="utf-8"?>
<p:tagLst xmlns:a="http://schemas.openxmlformats.org/drawingml/2006/main" xmlns:r="http://schemas.openxmlformats.org/officeDocument/2006/relationships" xmlns:p="http://schemas.openxmlformats.org/presentationml/2006/main">
  <p:tag name="NUM" val="1"/>
</p:tagLst>
</file>

<file path=ppt/tags/tag52.xml><?xml version="1.0" encoding="utf-8"?>
<p:tagLst xmlns:a="http://schemas.openxmlformats.org/drawingml/2006/main" xmlns:r="http://schemas.openxmlformats.org/officeDocument/2006/relationships" xmlns:p="http://schemas.openxmlformats.org/presentationml/2006/main">
  <p:tag name="NUM" val="2"/>
</p:tagLst>
</file>

<file path=ppt/tags/tag53.xml><?xml version="1.0" encoding="utf-8"?>
<p:tagLst xmlns:a="http://schemas.openxmlformats.org/drawingml/2006/main" xmlns:r="http://schemas.openxmlformats.org/officeDocument/2006/relationships" xmlns:p="http://schemas.openxmlformats.org/presentationml/2006/main">
  <p:tag name="NUM" val="1"/>
</p:tagLst>
</file>

<file path=ppt/tags/tag54.xml><?xml version="1.0" encoding="utf-8"?>
<p:tagLst xmlns:a="http://schemas.openxmlformats.org/drawingml/2006/main" xmlns:r="http://schemas.openxmlformats.org/officeDocument/2006/relationships" xmlns:p="http://schemas.openxmlformats.org/presentationml/2006/main">
  <p:tag name="NUM" val="2"/>
</p:tagLst>
</file>

<file path=ppt/tags/tag55.xml><?xml version="1.0" encoding="utf-8"?>
<p:tagLst xmlns:a="http://schemas.openxmlformats.org/drawingml/2006/main" xmlns:r="http://schemas.openxmlformats.org/officeDocument/2006/relationships" xmlns:p="http://schemas.openxmlformats.org/presentationml/2006/main">
  <p:tag name="NUM" val="3"/>
</p:tagLst>
</file>

<file path=ppt/tags/tag56.xml><?xml version="1.0" encoding="utf-8"?>
<p:tagLst xmlns:a="http://schemas.openxmlformats.org/drawingml/2006/main" xmlns:r="http://schemas.openxmlformats.org/officeDocument/2006/relationships" xmlns:p="http://schemas.openxmlformats.org/presentationml/2006/main">
  <p:tag name="NUM" val="4"/>
</p:tagLst>
</file>

<file path=ppt/tags/tag57.xml><?xml version="1.0" encoding="utf-8"?>
<p:tagLst xmlns:a="http://schemas.openxmlformats.org/drawingml/2006/main" xmlns:r="http://schemas.openxmlformats.org/officeDocument/2006/relationships" xmlns:p="http://schemas.openxmlformats.org/presentationml/2006/main">
  <p:tag name="NUM" val="1"/>
</p:tagLst>
</file>

<file path=ppt/tags/tag58.xml><?xml version="1.0" encoding="utf-8"?>
<p:tagLst xmlns:a="http://schemas.openxmlformats.org/drawingml/2006/main" xmlns:r="http://schemas.openxmlformats.org/officeDocument/2006/relationships" xmlns:p="http://schemas.openxmlformats.org/presentationml/2006/main">
  <p:tag name="NUM" val="1"/>
</p:tagLst>
</file>

<file path=ppt/tags/tag59.xml><?xml version="1.0" encoding="utf-8"?>
<p:tagLst xmlns:a="http://schemas.openxmlformats.org/drawingml/2006/main" xmlns:r="http://schemas.openxmlformats.org/officeDocument/2006/relationships" xmlns:p="http://schemas.openxmlformats.org/presentationml/2006/main">
  <p:tag name="NUM" val="2"/>
</p:tagLst>
</file>

<file path=ppt/tags/tag6.xml><?xml version="1.0" encoding="utf-8"?>
<p:tagLst xmlns:a="http://schemas.openxmlformats.org/drawingml/2006/main" xmlns:r="http://schemas.openxmlformats.org/officeDocument/2006/relationships" xmlns:p="http://schemas.openxmlformats.org/presentationml/2006/main">
  <p:tag name="NUM" val="1"/>
</p:tagLst>
</file>

<file path=ppt/tags/tag60.xml><?xml version="1.0" encoding="utf-8"?>
<p:tagLst xmlns:a="http://schemas.openxmlformats.org/drawingml/2006/main" xmlns:r="http://schemas.openxmlformats.org/officeDocument/2006/relationships" xmlns:p="http://schemas.openxmlformats.org/presentationml/2006/main">
  <p:tag name="NUM" val="3"/>
</p:tagLst>
</file>

<file path=ppt/tags/tag61.xml><?xml version="1.0" encoding="utf-8"?>
<p:tagLst xmlns:a="http://schemas.openxmlformats.org/drawingml/2006/main" xmlns:r="http://schemas.openxmlformats.org/officeDocument/2006/relationships" xmlns:p="http://schemas.openxmlformats.org/presentationml/2006/main">
  <p:tag name="NUM" val="4"/>
</p:tagLst>
</file>

<file path=ppt/tags/tag62.xml><?xml version="1.0" encoding="utf-8"?>
<p:tagLst xmlns:a="http://schemas.openxmlformats.org/drawingml/2006/main" xmlns:r="http://schemas.openxmlformats.org/officeDocument/2006/relationships" xmlns:p="http://schemas.openxmlformats.org/presentationml/2006/main">
  <p:tag name="NUM" val="5"/>
</p:tagLst>
</file>

<file path=ppt/tags/tag63.xml><?xml version="1.0" encoding="utf-8"?>
<p:tagLst xmlns:a="http://schemas.openxmlformats.org/drawingml/2006/main" xmlns:r="http://schemas.openxmlformats.org/officeDocument/2006/relationships" xmlns:p="http://schemas.openxmlformats.org/presentationml/2006/main">
  <p:tag name="NUM" val="6"/>
</p:tagLst>
</file>

<file path=ppt/tags/tag64.xml><?xml version="1.0" encoding="utf-8"?>
<p:tagLst xmlns:a="http://schemas.openxmlformats.org/drawingml/2006/main" xmlns:r="http://schemas.openxmlformats.org/officeDocument/2006/relationships" xmlns:p="http://schemas.openxmlformats.org/presentationml/2006/main">
  <p:tag name="NUM" val="7"/>
</p:tagLst>
</file>

<file path=ppt/tags/tag65.xml><?xml version="1.0" encoding="utf-8"?>
<p:tagLst xmlns:a="http://schemas.openxmlformats.org/drawingml/2006/main" xmlns:r="http://schemas.openxmlformats.org/officeDocument/2006/relationships" xmlns:p="http://schemas.openxmlformats.org/presentationml/2006/main">
  <p:tag name="NUM" val="8"/>
</p:tagLst>
</file>

<file path=ppt/tags/tag66.xml><?xml version="1.0" encoding="utf-8"?>
<p:tagLst xmlns:a="http://schemas.openxmlformats.org/drawingml/2006/main" xmlns:r="http://schemas.openxmlformats.org/officeDocument/2006/relationships" xmlns:p="http://schemas.openxmlformats.org/presentationml/2006/main">
  <p:tag name="NUM" val="9"/>
</p:tagLst>
</file>

<file path=ppt/tags/tag67.xml><?xml version="1.0" encoding="utf-8"?>
<p:tagLst xmlns:a="http://schemas.openxmlformats.org/drawingml/2006/main" xmlns:r="http://schemas.openxmlformats.org/officeDocument/2006/relationships" xmlns:p="http://schemas.openxmlformats.org/presentationml/2006/main">
  <p:tag name="NUM" val="10"/>
</p:tagLst>
</file>

<file path=ppt/tags/tag68.xml><?xml version="1.0" encoding="utf-8"?>
<p:tagLst xmlns:a="http://schemas.openxmlformats.org/drawingml/2006/main" xmlns:r="http://schemas.openxmlformats.org/officeDocument/2006/relationships" xmlns:p="http://schemas.openxmlformats.org/presentationml/2006/main">
  <p:tag name="NUM" val="1"/>
</p:tagLst>
</file>

<file path=ppt/tags/tag69.xml><?xml version="1.0" encoding="utf-8"?>
<p:tagLst xmlns:a="http://schemas.openxmlformats.org/drawingml/2006/main" xmlns:r="http://schemas.openxmlformats.org/officeDocument/2006/relationships" xmlns:p="http://schemas.openxmlformats.org/presentationml/2006/main">
  <p:tag name="NUM" val="2"/>
</p:tagLst>
</file>

<file path=ppt/tags/tag7.xml><?xml version="1.0" encoding="utf-8"?>
<p:tagLst xmlns:a="http://schemas.openxmlformats.org/drawingml/2006/main" xmlns:r="http://schemas.openxmlformats.org/officeDocument/2006/relationships" xmlns:p="http://schemas.openxmlformats.org/presentationml/2006/main">
  <p:tag name="NUM" val="1"/>
</p:tagLst>
</file>

<file path=ppt/tags/tag70.xml><?xml version="1.0" encoding="utf-8"?>
<p:tagLst xmlns:a="http://schemas.openxmlformats.org/drawingml/2006/main" xmlns:r="http://schemas.openxmlformats.org/officeDocument/2006/relationships" xmlns:p="http://schemas.openxmlformats.org/presentationml/2006/main">
  <p:tag name="NUM" val="3"/>
</p:tagLst>
</file>

<file path=ppt/tags/tag71.xml><?xml version="1.0" encoding="utf-8"?>
<p:tagLst xmlns:a="http://schemas.openxmlformats.org/drawingml/2006/main" xmlns:r="http://schemas.openxmlformats.org/officeDocument/2006/relationships" xmlns:p="http://schemas.openxmlformats.org/presentationml/2006/main">
  <p:tag name="NUM" val="1"/>
</p:tagLst>
</file>

<file path=ppt/tags/tag72.xml><?xml version="1.0" encoding="utf-8"?>
<p:tagLst xmlns:a="http://schemas.openxmlformats.org/drawingml/2006/main" xmlns:r="http://schemas.openxmlformats.org/officeDocument/2006/relationships" xmlns:p="http://schemas.openxmlformats.org/presentationml/2006/main">
  <p:tag name="NUM" val="1"/>
</p:tagLst>
</file>

<file path=ppt/tags/tag73.xml><?xml version="1.0" encoding="utf-8"?>
<p:tagLst xmlns:a="http://schemas.openxmlformats.org/drawingml/2006/main" xmlns:r="http://schemas.openxmlformats.org/officeDocument/2006/relationships" xmlns:p="http://schemas.openxmlformats.org/presentationml/2006/main">
  <p:tag name="NUM" val="2"/>
</p:tagLst>
</file>

<file path=ppt/tags/tag74.xml><?xml version="1.0" encoding="utf-8"?>
<p:tagLst xmlns:a="http://schemas.openxmlformats.org/drawingml/2006/main" xmlns:r="http://schemas.openxmlformats.org/officeDocument/2006/relationships" xmlns:p="http://schemas.openxmlformats.org/presentationml/2006/main">
  <p:tag name="NUM" val="1"/>
</p:tagLst>
</file>

<file path=ppt/tags/tag75.xml><?xml version="1.0" encoding="utf-8"?>
<p:tagLst xmlns:a="http://schemas.openxmlformats.org/drawingml/2006/main" xmlns:r="http://schemas.openxmlformats.org/officeDocument/2006/relationships" xmlns:p="http://schemas.openxmlformats.org/presentationml/2006/main">
  <p:tag name="NUM" val="2"/>
</p:tagLst>
</file>

<file path=ppt/tags/tag76.xml><?xml version="1.0" encoding="utf-8"?>
<p:tagLst xmlns:a="http://schemas.openxmlformats.org/drawingml/2006/main" xmlns:r="http://schemas.openxmlformats.org/officeDocument/2006/relationships" xmlns:p="http://schemas.openxmlformats.org/presentationml/2006/main">
  <p:tag name="NUM" val="3"/>
</p:tagLst>
</file>

<file path=ppt/tags/tag77.xml><?xml version="1.0" encoding="utf-8"?>
<p:tagLst xmlns:a="http://schemas.openxmlformats.org/drawingml/2006/main" xmlns:r="http://schemas.openxmlformats.org/officeDocument/2006/relationships" xmlns:p="http://schemas.openxmlformats.org/presentationml/2006/main">
  <p:tag name="NUM" val="1"/>
</p:tagLst>
</file>

<file path=ppt/tags/tag78.xml><?xml version="1.0" encoding="utf-8"?>
<p:tagLst xmlns:a="http://schemas.openxmlformats.org/drawingml/2006/main" xmlns:r="http://schemas.openxmlformats.org/officeDocument/2006/relationships" xmlns:p="http://schemas.openxmlformats.org/presentationml/2006/main">
  <p:tag name="NUM" val="2"/>
</p:tagLst>
</file>

<file path=ppt/tags/tag79.xml><?xml version="1.0" encoding="utf-8"?>
<p:tagLst xmlns:a="http://schemas.openxmlformats.org/drawingml/2006/main" xmlns:r="http://schemas.openxmlformats.org/officeDocument/2006/relationships" xmlns:p="http://schemas.openxmlformats.org/presentationml/2006/main">
  <p:tag name="NUM" val="3"/>
</p:tagLst>
</file>

<file path=ppt/tags/tag8.xml><?xml version="1.0" encoding="utf-8"?>
<p:tagLst xmlns:a="http://schemas.openxmlformats.org/drawingml/2006/main" xmlns:r="http://schemas.openxmlformats.org/officeDocument/2006/relationships" xmlns:p="http://schemas.openxmlformats.org/presentationml/2006/main">
  <p:tag name="NUM" val="1"/>
</p:tagLst>
</file>

<file path=ppt/tags/tag80.xml><?xml version="1.0" encoding="utf-8"?>
<p:tagLst xmlns:a="http://schemas.openxmlformats.org/drawingml/2006/main" xmlns:r="http://schemas.openxmlformats.org/officeDocument/2006/relationships" xmlns:p="http://schemas.openxmlformats.org/presentationml/2006/main">
  <p:tag name="NUM" val="4"/>
</p:tagLst>
</file>

<file path=ppt/tags/tag81.xml><?xml version="1.0" encoding="utf-8"?>
<p:tagLst xmlns:a="http://schemas.openxmlformats.org/drawingml/2006/main" xmlns:r="http://schemas.openxmlformats.org/officeDocument/2006/relationships" xmlns:p="http://schemas.openxmlformats.org/presentationml/2006/main">
  <p:tag name="NUM" val="5"/>
</p:tagLst>
</file>

<file path=ppt/tags/tag82.xml><?xml version="1.0" encoding="utf-8"?>
<p:tagLst xmlns:a="http://schemas.openxmlformats.org/drawingml/2006/main" xmlns:r="http://schemas.openxmlformats.org/officeDocument/2006/relationships" xmlns:p="http://schemas.openxmlformats.org/presentationml/2006/main">
  <p:tag name="NUM" val="6"/>
</p:tagLst>
</file>

<file path=ppt/tags/tag83.xml><?xml version="1.0" encoding="utf-8"?>
<p:tagLst xmlns:a="http://schemas.openxmlformats.org/drawingml/2006/main" xmlns:r="http://schemas.openxmlformats.org/officeDocument/2006/relationships" xmlns:p="http://schemas.openxmlformats.org/presentationml/2006/main">
  <p:tag name="NUM" val="7"/>
</p:tagLst>
</file>

<file path=ppt/tags/tag84.xml><?xml version="1.0" encoding="utf-8"?>
<p:tagLst xmlns:a="http://schemas.openxmlformats.org/drawingml/2006/main" xmlns:r="http://schemas.openxmlformats.org/officeDocument/2006/relationships" xmlns:p="http://schemas.openxmlformats.org/presentationml/2006/main">
  <p:tag name="NUM" val="8"/>
</p:tagLst>
</file>

<file path=ppt/tags/tag85.xml><?xml version="1.0" encoding="utf-8"?>
<p:tagLst xmlns:a="http://schemas.openxmlformats.org/drawingml/2006/main" xmlns:r="http://schemas.openxmlformats.org/officeDocument/2006/relationships" xmlns:p="http://schemas.openxmlformats.org/presentationml/2006/main">
  <p:tag name="NUM" val="9"/>
</p:tagLst>
</file>

<file path=ppt/tags/tag86.xml><?xml version="1.0" encoding="utf-8"?>
<p:tagLst xmlns:a="http://schemas.openxmlformats.org/drawingml/2006/main" xmlns:r="http://schemas.openxmlformats.org/officeDocument/2006/relationships" xmlns:p="http://schemas.openxmlformats.org/presentationml/2006/main">
  <p:tag name="NUM" val="10"/>
</p:tagLst>
</file>

<file path=ppt/tags/tag87.xml><?xml version="1.0" encoding="utf-8"?>
<p:tagLst xmlns:a="http://schemas.openxmlformats.org/drawingml/2006/main" xmlns:r="http://schemas.openxmlformats.org/officeDocument/2006/relationships" xmlns:p="http://schemas.openxmlformats.org/presentationml/2006/main">
  <p:tag name="NUM" val="11"/>
</p:tagLst>
</file>

<file path=ppt/tags/tag88.xml><?xml version="1.0" encoding="utf-8"?>
<p:tagLst xmlns:a="http://schemas.openxmlformats.org/drawingml/2006/main" xmlns:r="http://schemas.openxmlformats.org/officeDocument/2006/relationships" xmlns:p="http://schemas.openxmlformats.org/presentationml/2006/main">
  <p:tag name="NUM" val="12"/>
</p:tagLst>
</file>

<file path=ppt/tags/tag89.xml><?xml version="1.0" encoding="utf-8"?>
<p:tagLst xmlns:a="http://schemas.openxmlformats.org/drawingml/2006/main" xmlns:r="http://schemas.openxmlformats.org/officeDocument/2006/relationships" xmlns:p="http://schemas.openxmlformats.org/presentationml/2006/main">
  <p:tag name="NUM" val="1"/>
</p:tagLst>
</file>

<file path=ppt/tags/tag9.xml><?xml version="1.0" encoding="utf-8"?>
<p:tagLst xmlns:a="http://schemas.openxmlformats.org/drawingml/2006/main" xmlns:r="http://schemas.openxmlformats.org/officeDocument/2006/relationships" xmlns:p="http://schemas.openxmlformats.org/presentationml/2006/main">
  <p:tag name="NUM" val="2"/>
</p:tagLst>
</file>

<file path=ppt/tags/tag90.xml><?xml version="1.0" encoding="utf-8"?>
<p:tagLst xmlns:a="http://schemas.openxmlformats.org/drawingml/2006/main" xmlns:r="http://schemas.openxmlformats.org/officeDocument/2006/relationships" xmlns:p="http://schemas.openxmlformats.org/presentationml/2006/main">
  <p:tag name="NUM" val="2"/>
</p:tagLst>
</file>

<file path=ppt/tags/tag91.xml><?xml version="1.0" encoding="utf-8"?>
<p:tagLst xmlns:a="http://schemas.openxmlformats.org/drawingml/2006/main" xmlns:r="http://schemas.openxmlformats.org/officeDocument/2006/relationships" xmlns:p="http://schemas.openxmlformats.org/presentationml/2006/main">
  <p:tag name="NUM" val="1"/>
</p:tagLst>
</file>

<file path=ppt/tags/tag92.xml><?xml version="1.0" encoding="utf-8"?>
<p:tagLst xmlns:a="http://schemas.openxmlformats.org/drawingml/2006/main" xmlns:r="http://schemas.openxmlformats.org/officeDocument/2006/relationships" xmlns:p="http://schemas.openxmlformats.org/presentationml/2006/main">
  <p:tag name="NUM" val="2"/>
</p:tagLst>
</file>

<file path=ppt/tags/tag93.xml><?xml version="1.0" encoding="utf-8"?>
<p:tagLst xmlns:a="http://schemas.openxmlformats.org/drawingml/2006/main" xmlns:r="http://schemas.openxmlformats.org/officeDocument/2006/relationships" xmlns:p="http://schemas.openxmlformats.org/presentationml/2006/main">
  <p:tag name="NUM" val="3"/>
</p:tagLst>
</file>

<file path=ppt/tags/tag94.xml><?xml version="1.0" encoding="utf-8"?>
<p:tagLst xmlns:a="http://schemas.openxmlformats.org/drawingml/2006/main" xmlns:r="http://schemas.openxmlformats.org/officeDocument/2006/relationships" xmlns:p="http://schemas.openxmlformats.org/presentationml/2006/main">
  <p:tag name="NUM" val="1"/>
</p:tagLst>
</file>

<file path=ppt/tags/tag95.xml><?xml version="1.0" encoding="utf-8"?>
<p:tagLst xmlns:a="http://schemas.openxmlformats.org/drawingml/2006/main" xmlns:r="http://schemas.openxmlformats.org/officeDocument/2006/relationships" xmlns:p="http://schemas.openxmlformats.org/presentationml/2006/main">
  <p:tag name="NUM" val="1"/>
</p:tagLst>
</file>

<file path=ppt/tags/tag96.xml><?xml version="1.0" encoding="utf-8"?>
<p:tagLst xmlns:a="http://schemas.openxmlformats.org/drawingml/2006/main" xmlns:r="http://schemas.openxmlformats.org/officeDocument/2006/relationships" xmlns:p="http://schemas.openxmlformats.org/presentationml/2006/main">
  <p:tag name="NUM" val="2"/>
</p:tagLst>
</file>

<file path=ppt/tags/tag97.xml><?xml version="1.0" encoding="utf-8"?>
<p:tagLst xmlns:a="http://schemas.openxmlformats.org/drawingml/2006/main" xmlns:r="http://schemas.openxmlformats.org/officeDocument/2006/relationships" xmlns:p="http://schemas.openxmlformats.org/presentationml/2006/main">
  <p:tag name="NUM" val="3"/>
</p:tagLst>
</file>

<file path=ppt/tags/tag98.xml><?xml version="1.0" encoding="utf-8"?>
<p:tagLst xmlns:a="http://schemas.openxmlformats.org/drawingml/2006/main" xmlns:r="http://schemas.openxmlformats.org/officeDocument/2006/relationships" xmlns:p="http://schemas.openxmlformats.org/presentationml/2006/main">
  <p:tag name="NUM" val="1"/>
</p:tagLst>
</file>

<file path=ppt/tags/tag99.xml><?xml version="1.0" encoding="utf-8"?>
<p:tagLst xmlns:a="http://schemas.openxmlformats.org/drawingml/2006/main" xmlns:r="http://schemas.openxmlformats.org/officeDocument/2006/relationships" xmlns:p="http://schemas.openxmlformats.org/presentationml/2006/main">
  <p:tag name="NUM" val="2"/>
</p:tagLst>
</file>

<file path=ppt/theme/theme1.xml><?xml version="1.0" encoding="utf-8"?>
<a:theme xmlns:a="http://schemas.openxmlformats.org/drawingml/2006/main" name="Conception personnalisé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Thème Office">
  <a:themeElements>
    <a:clrScheme name="Bureau">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Bureau">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PublishingStartDate xmlns="http://schemas.microsoft.com/sharepoint/v3"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44BA39E891DF614DA84752A645C23908" ma:contentTypeVersion="3" ma:contentTypeDescription="Crée un document." ma:contentTypeScope="" ma:versionID="8f30d552cd618df2e5f68f8e5681c6e0">
  <xsd:schema xmlns:xsd="http://www.w3.org/2001/XMLSchema" xmlns:xs="http://www.w3.org/2001/XMLSchema" xmlns:p="http://schemas.microsoft.com/office/2006/metadata/properties" xmlns:ns1="http://schemas.microsoft.com/sharepoint/v3" xmlns:ns2="68504be4-6530-4b44-9461-877b72004c09" targetNamespace="http://schemas.microsoft.com/office/2006/metadata/properties" ma:root="true" ma:fieldsID="1e960aebde09f7a99b908aa2d0aaad51" ns1:_="" ns2:_="">
    <xsd:import namespace="http://schemas.microsoft.com/sharepoint/v3"/>
    <xsd:import namespace="68504be4-6530-4b44-9461-877b72004c09"/>
    <xsd:element name="properties">
      <xsd:complexType>
        <xsd:sequence>
          <xsd:element name="documentManagement">
            <xsd:complexType>
              <xsd:all>
                <xsd:element ref="ns1:PublishingStartDate" minOccurs="0"/>
                <xsd:element ref="ns1:PublishingExpirationDate" minOccurs="0"/>
                <xsd:element ref="ns2:MediaServiceMetadata" minOccurs="0"/>
                <xsd:element ref="ns2:MediaServiceFast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8" nillable="true" ma:displayName="Date de début de planification" ma:description="La colonne de site Date de début de planification est créée par la fonctionnalité de publication. Elle permet de spécifier les date et heure auxquelles cette page apparaîtra la première fois aux visiteurs du site." ma:hidden="true" ma:internalName="PublishingStartDate">
      <xsd:simpleType>
        <xsd:restriction base="dms:Unknown"/>
      </xsd:simpleType>
    </xsd:element>
    <xsd:element name="PublishingExpirationDate" ma:index="9" nillable="true" ma:displayName="Date de fin de planification" ma:description="La colonne de site Date de fin de planification est créée par la fonctionnalité de publication. Elle permet de spécifier les date et heure auxquelles cette page n'apparaîtra plus aux visiteurs du site."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68504be4-6530-4b44-9461-877b72004c09" elementFormDefault="qualified">
    <xsd:import namespace="http://schemas.microsoft.com/office/2006/documentManagement/types"/>
    <xsd:import namespace="http://schemas.microsoft.com/office/infopath/2007/PartnerControls"/>
    <xsd:element name="MediaServiceMetadata" ma:index="10" nillable="true" ma:displayName="MediaServiceMetadata" ma:description="" ma:hidden="true" ma:internalName="MediaServiceMetadata" ma:readOnly="true">
      <xsd:simpleType>
        <xsd:restriction base="dms:Note"/>
      </xsd:simpleType>
    </xsd:element>
    <xsd:element name="MediaServiceFastMetadata" ma:index="11" nillable="true" ma:displayName="MediaServiceFastMetadata" ma:description="" ma:hidden="true" ma:internalName="MediaServiceFast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82DD3F51-F8EB-43D2-84D2-F5C9F7853992}">
  <ds:schemaRefs>
    <ds:schemaRef ds:uri="http://purl.org/dc/elements/1.1/"/>
    <ds:schemaRef ds:uri="http://www.w3.org/XML/1998/namespace"/>
    <ds:schemaRef ds:uri="http://purl.org/dc/terms/"/>
    <ds:schemaRef ds:uri="68504be4-6530-4b44-9461-877b72004c09"/>
    <ds:schemaRef ds:uri="http://schemas.microsoft.com/office/2006/metadata/properties"/>
    <ds:schemaRef ds:uri="http://purl.org/dc/dcmitype/"/>
    <ds:schemaRef ds:uri="http://schemas.microsoft.com/office/2006/documentManagement/types"/>
    <ds:schemaRef ds:uri="http://schemas.microsoft.com/office/infopath/2007/PartnerControls"/>
    <ds:schemaRef ds:uri="http://schemas.openxmlformats.org/package/2006/metadata/core-properties"/>
    <ds:schemaRef ds:uri="http://schemas.microsoft.com/sharepoint/v3"/>
  </ds:schemaRefs>
</ds:datastoreItem>
</file>

<file path=customXml/itemProps2.xml><?xml version="1.0" encoding="utf-8"?>
<ds:datastoreItem xmlns:ds="http://schemas.openxmlformats.org/officeDocument/2006/customXml" ds:itemID="{A12894C1-2282-4942-B88E-3B032EF69DBA}">
  <ds:schemaRefs>
    <ds:schemaRef ds:uri="http://schemas.microsoft.com/sharepoint/v3/contenttype/forms"/>
  </ds:schemaRefs>
</ds:datastoreItem>
</file>

<file path=customXml/itemProps3.xml><?xml version="1.0" encoding="utf-8"?>
<ds:datastoreItem xmlns:ds="http://schemas.openxmlformats.org/officeDocument/2006/customXml" ds:itemID="{F089262F-E4C6-452A-A85B-50592F8EF77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68504be4-6530-4b44-9461-877b72004c0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14238</TotalTime>
  <Words>6369</Words>
  <Application>Microsoft Office PowerPoint</Application>
  <PresentationFormat>Affichage à l'écran (4:3)</PresentationFormat>
  <Paragraphs>572</Paragraphs>
  <Slides>43</Slides>
  <Notes>7</Notes>
  <HiddenSlides>0</HiddenSlides>
  <MMClips>0</MMClips>
  <ScaleCrop>false</ScaleCrop>
  <HeadingPairs>
    <vt:vector size="6" baseType="variant">
      <vt:variant>
        <vt:lpstr>Polices utilisées</vt:lpstr>
      </vt:variant>
      <vt:variant>
        <vt:i4>6</vt:i4>
      </vt:variant>
      <vt:variant>
        <vt:lpstr>Thème</vt:lpstr>
      </vt:variant>
      <vt:variant>
        <vt:i4>2</vt:i4>
      </vt:variant>
      <vt:variant>
        <vt:lpstr>Titres des diapositives</vt:lpstr>
      </vt:variant>
      <vt:variant>
        <vt:i4>43</vt:i4>
      </vt:variant>
    </vt:vector>
  </HeadingPairs>
  <TitlesOfParts>
    <vt:vector size="51" baseType="lpstr">
      <vt:lpstr>.AppleSystemUIFont</vt:lpstr>
      <vt:lpstr>Arial</vt:lpstr>
      <vt:lpstr>Calibri</vt:lpstr>
      <vt:lpstr>Courier New</vt:lpstr>
      <vt:lpstr>Times New Roman</vt:lpstr>
      <vt:lpstr>Wingdings</vt:lpstr>
      <vt:lpstr>Conception personnalisée</vt:lpstr>
      <vt:lpstr>Thème Office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Appel à projets permanent : Innover dans le champ du handicap et de la perte d’autonomie. Instruction aux candidats</dc:title>
  <dc:creator>Utilisateur de Microsoft Office</dc:creator>
  <cp:lastModifiedBy>ANOTIN Aurore</cp:lastModifiedBy>
  <cp:revision>698</cp:revision>
  <cp:lastPrinted>2022-11-07T11:23:24Z</cp:lastPrinted>
  <dcterms:created xsi:type="dcterms:W3CDTF">2017-11-29T15:10:16Z</dcterms:created>
  <dcterms:modified xsi:type="dcterms:W3CDTF">2022-11-08T16:58:17Z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0x01010044BA39E891DF614DA84752A645C23908</vt:lpwstr>
  </property>
</Properties>
</file>